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8" r:id="rId4"/>
  </p:sldMasterIdLst>
  <p:notesMasterIdLst>
    <p:notesMasterId r:id="rId15"/>
  </p:notesMasterIdLst>
  <p:sldIdLst>
    <p:sldId id="300" r:id="rId5"/>
    <p:sldId id="257" r:id="rId6"/>
    <p:sldId id="262" r:id="rId7"/>
    <p:sldId id="298" r:id="rId8"/>
    <p:sldId id="297" r:id="rId9"/>
    <p:sldId id="302" r:id="rId10"/>
    <p:sldId id="301" r:id="rId11"/>
    <p:sldId id="303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5BEFC-9AE7-4BC9-903A-D612692A5621}" v="10" dt="2023-05-30T18:47:06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106" y="23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ams, Alexandra L" userId="03e0252c-2a24-4a7b-817b-a7981cd66382" providerId="ADAL" clId="{EEA2FDFD-04C2-4820-B8EE-C8994C22EDB3}"/>
    <pc:docChg chg="undo custSel addSld delSld modSld sldOrd">
      <pc:chgData name="Hyams, Alexandra L" userId="03e0252c-2a24-4a7b-817b-a7981cd66382" providerId="ADAL" clId="{EEA2FDFD-04C2-4820-B8EE-C8994C22EDB3}" dt="2023-05-18T00:19:37.529" v="1190" actId="1076"/>
      <pc:docMkLst>
        <pc:docMk/>
      </pc:docMkLst>
      <pc:sldChg chg="modSp mod">
        <pc:chgData name="Hyams, Alexandra L" userId="03e0252c-2a24-4a7b-817b-a7981cd66382" providerId="ADAL" clId="{EEA2FDFD-04C2-4820-B8EE-C8994C22EDB3}" dt="2023-05-17T22:50:07.667" v="36" actId="20577"/>
        <pc:sldMkLst>
          <pc:docMk/>
          <pc:sldMk cId="2233391020" sldId="257"/>
        </pc:sldMkLst>
        <pc:spChg chg="mod">
          <ac:chgData name="Hyams, Alexandra L" userId="03e0252c-2a24-4a7b-817b-a7981cd66382" providerId="ADAL" clId="{EEA2FDFD-04C2-4820-B8EE-C8994C22EDB3}" dt="2023-05-17T22:50:07.667" v="36" actId="20577"/>
          <ac:spMkLst>
            <pc:docMk/>
            <pc:sldMk cId="2233391020" sldId="257"/>
            <ac:spMk id="3" creationId="{193CA132-7D5D-4211-B55D-004BEBAF221D}"/>
          </ac:spMkLst>
        </pc:spChg>
      </pc:sldChg>
      <pc:sldChg chg="modSp mod">
        <pc:chgData name="Hyams, Alexandra L" userId="03e0252c-2a24-4a7b-817b-a7981cd66382" providerId="ADAL" clId="{EEA2FDFD-04C2-4820-B8EE-C8994C22EDB3}" dt="2023-05-17T22:58:38.208" v="284" actId="20577"/>
        <pc:sldMkLst>
          <pc:docMk/>
          <pc:sldMk cId="4250089896" sldId="262"/>
        </pc:sldMkLst>
        <pc:spChg chg="mod">
          <ac:chgData name="Hyams, Alexandra L" userId="03e0252c-2a24-4a7b-817b-a7981cd66382" providerId="ADAL" clId="{EEA2FDFD-04C2-4820-B8EE-C8994C22EDB3}" dt="2023-05-17T22:58:38.208" v="284" actId="20577"/>
          <ac:spMkLst>
            <pc:docMk/>
            <pc:sldMk cId="4250089896" sldId="262"/>
            <ac:spMk id="3" creationId="{F9529D8B-2C12-43D2-BC28-8FA4895C977A}"/>
          </ac:spMkLst>
        </pc:spChg>
      </pc:sldChg>
      <pc:sldChg chg="addSp delSp modSp mod modClrScheme chgLayout">
        <pc:chgData name="Hyams, Alexandra L" userId="03e0252c-2a24-4a7b-817b-a7981cd66382" providerId="ADAL" clId="{EEA2FDFD-04C2-4820-B8EE-C8994C22EDB3}" dt="2023-05-17T23:12:59.106" v="1016" actId="26606"/>
        <pc:sldMkLst>
          <pc:docMk/>
          <pc:sldMk cId="1211995302" sldId="263"/>
        </pc:sldMkLst>
        <pc:spChg chg="mod">
          <ac:chgData name="Hyams, Alexandra L" userId="03e0252c-2a24-4a7b-817b-a7981cd66382" providerId="ADAL" clId="{EEA2FDFD-04C2-4820-B8EE-C8994C22EDB3}" dt="2023-05-17T23:12:59.106" v="1016" actId="26606"/>
          <ac:spMkLst>
            <pc:docMk/>
            <pc:sldMk cId="1211995302" sldId="263"/>
            <ac:spMk id="2" creationId="{6D44E42C-2B5D-4037-AD45-0C89E167EDE7}"/>
          </ac:spMkLst>
        </pc:spChg>
        <pc:spChg chg="mod">
          <ac:chgData name="Hyams, Alexandra L" userId="03e0252c-2a24-4a7b-817b-a7981cd66382" providerId="ADAL" clId="{EEA2FDFD-04C2-4820-B8EE-C8994C22EDB3}" dt="2023-05-17T23:12:59.106" v="1016" actId="26606"/>
          <ac:spMkLst>
            <pc:docMk/>
            <pc:sldMk cId="1211995302" sldId="263"/>
            <ac:spMk id="3" creationId="{505C2B0B-3B6F-4F09-9F9E-364F5540524E}"/>
          </ac:spMkLst>
        </pc:spChg>
        <pc:spChg chg="add del mod">
          <ac:chgData name="Hyams, Alexandra L" userId="03e0252c-2a24-4a7b-817b-a7981cd66382" providerId="ADAL" clId="{EEA2FDFD-04C2-4820-B8EE-C8994C22EDB3}" dt="2023-05-17T23:11:39.645" v="992" actId="478"/>
          <ac:spMkLst>
            <pc:docMk/>
            <pc:sldMk cId="1211995302" sldId="263"/>
            <ac:spMk id="5" creationId="{3DA1FF68-ACFC-AABA-BF37-841285837ECE}"/>
          </ac:spMkLst>
        </pc:spChg>
        <pc:spChg chg="add del mod">
          <ac:chgData name="Hyams, Alexandra L" userId="03e0252c-2a24-4a7b-817b-a7981cd66382" providerId="ADAL" clId="{EEA2FDFD-04C2-4820-B8EE-C8994C22EDB3}" dt="2023-05-17T23:11:42.202" v="994" actId="478"/>
          <ac:spMkLst>
            <pc:docMk/>
            <pc:sldMk cId="1211995302" sldId="263"/>
            <ac:spMk id="8" creationId="{BA2CD4AC-6092-A846-ECF3-058061A1DCC8}"/>
          </ac:spMkLst>
        </pc:spChg>
        <pc:spChg chg="mod">
          <ac:chgData name="Hyams, Alexandra L" userId="03e0252c-2a24-4a7b-817b-a7981cd66382" providerId="ADAL" clId="{EEA2FDFD-04C2-4820-B8EE-C8994C22EDB3}" dt="2023-05-17T23:12:59.106" v="1016" actId="26606"/>
          <ac:spMkLst>
            <pc:docMk/>
            <pc:sldMk cId="1211995302" sldId="263"/>
            <ac:spMk id="10" creationId="{15AFF4E0-077F-4D73-BF45-F5AA8B42DFBD}"/>
          </ac:spMkLst>
        </pc:spChg>
        <pc:spChg chg="mod">
          <ac:chgData name="Hyams, Alexandra L" userId="03e0252c-2a24-4a7b-817b-a7981cd66382" providerId="ADAL" clId="{EEA2FDFD-04C2-4820-B8EE-C8994C22EDB3}" dt="2023-05-17T23:12:59.106" v="1016" actId="26606"/>
          <ac:spMkLst>
            <pc:docMk/>
            <pc:sldMk cId="1211995302" sldId="263"/>
            <ac:spMk id="11" creationId="{DF153F50-8960-41C4-991C-DAA630B33A1F}"/>
          </ac:spMkLst>
        </pc:spChg>
        <pc:spChg chg="mod">
          <ac:chgData name="Hyams, Alexandra L" userId="03e0252c-2a24-4a7b-817b-a7981cd66382" providerId="ADAL" clId="{EEA2FDFD-04C2-4820-B8EE-C8994C22EDB3}" dt="2023-05-17T23:12:59.106" v="1016" actId="26606"/>
          <ac:spMkLst>
            <pc:docMk/>
            <pc:sldMk cId="1211995302" sldId="263"/>
            <ac:spMk id="12" creationId="{2CFFA23B-C98F-4AB6-831E-B3945469F306}"/>
          </ac:spMkLst>
        </pc:spChg>
        <pc:picChg chg="del">
          <ac:chgData name="Hyams, Alexandra L" userId="03e0252c-2a24-4a7b-817b-a7981cd66382" providerId="ADAL" clId="{EEA2FDFD-04C2-4820-B8EE-C8994C22EDB3}" dt="2023-05-17T23:11:40.331" v="993" actId="478"/>
          <ac:picMkLst>
            <pc:docMk/>
            <pc:sldMk cId="1211995302" sldId="263"/>
            <ac:picMk id="7" creationId="{4A562C5C-7EE0-4E93-9789-1E61C53669B3}"/>
          </ac:picMkLst>
        </pc:picChg>
        <pc:picChg chg="del">
          <ac:chgData name="Hyams, Alexandra L" userId="03e0252c-2a24-4a7b-817b-a7981cd66382" providerId="ADAL" clId="{EEA2FDFD-04C2-4820-B8EE-C8994C22EDB3}" dt="2023-05-17T23:11:38.637" v="991" actId="478"/>
          <ac:picMkLst>
            <pc:docMk/>
            <pc:sldMk cId="1211995302" sldId="263"/>
            <ac:picMk id="9" creationId="{E4B7E298-8B82-4BBC-BD7F-FB0F1F964990}"/>
          </ac:picMkLst>
        </pc:picChg>
        <pc:picChg chg="add mod ord">
          <ac:chgData name="Hyams, Alexandra L" userId="03e0252c-2a24-4a7b-817b-a7981cd66382" providerId="ADAL" clId="{EEA2FDFD-04C2-4820-B8EE-C8994C22EDB3}" dt="2023-05-17T23:12:59.106" v="1016" actId="26606"/>
          <ac:picMkLst>
            <pc:docMk/>
            <pc:sldMk cId="1211995302" sldId="263"/>
            <ac:picMk id="14" creationId="{742B12A5-DD23-5012-9668-D793F6C25E21}"/>
          </ac:picMkLst>
        </pc:picChg>
        <pc:picChg chg="add del mod">
          <ac:chgData name="Hyams, Alexandra L" userId="03e0252c-2a24-4a7b-817b-a7981cd66382" providerId="ADAL" clId="{EEA2FDFD-04C2-4820-B8EE-C8994C22EDB3}" dt="2023-05-17T23:12:53.752" v="1015" actId="478"/>
          <ac:picMkLst>
            <pc:docMk/>
            <pc:sldMk cId="1211995302" sldId="263"/>
            <ac:picMk id="16" creationId="{DCBDE966-7DC4-8443-04F0-A01E3CBDA7F6}"/>
          </ac:picMkLst>
        </pc:picChg>
        <pc:picChg chg="add del mod">
          <ac:chgData name="Hyams, Alexandra L" userId="03e0252c-2a24-4a7b-817b-a7981cd66382" providerId="ADAL" clId="{EEA2FDFD-04C2-4820-B8EE-C8994C22EDB3}" dt="2023-05-17T23:12:52.550" v="1014" actId="478"/>
          <ac:picMkLst>
            <pc:docMk/>
            <pc:sldMk cId="1211995302" sldId="263"/>
            <ac:picMk id="18" creationId="{E9A0C62F-8E29-9F56-978A-CAA5F5BA2212}"/>
          </ac:picMkLst>
        </pc:picChg>
        <pc:picChg chg="add mod ord">
          <ac:chgData name="Hyams, Alexandra L" userId="03e0252c-2a24-4a7b-817b-a7981cd66382" providerId="ADAL" clId="{EEA2FDFD-04C2-4820-B8EE-C8994C22EDB3}" dt="2023-05-17T23:12:59.106" v="1016" actId="26606"/>
          <ac:picMkLst>
            <pc:docMk/>
            <pc:sldMk cId="1211995302" sldId="263"/>
            <ac:picMk id="20" creationId="{A24E0C39-1BE4-9EB4-1028-232A936E619D}"/>
          </ac:picMkLst>
        </pc:picChg>
      </pc:sldChg>
      <pc:sldChg chg="addSp delSp modSp del mod">
        <pc:chgData name="Hyams, Alexandra L" userId="03e0252c-2a24-4a7b-817b-a7981cd66382" providerId="ADAL" clId="{EEA2FDFD-04C2-4820-B8EE-C8994C22EDB3}" dt="2023-05-17T23:10:22.401" v="982" actId="47"/>
        <pc:sldMkLst>
          <pc:docMk/>
          <pc:sldMk cId="1328784439" sldId="276"/>
        </pc:sldMkLst>
        <pc:spChg chg="mod">
          <ac:chgData name="Hyams, Alexandra L" userId="03e0252c-2a24-4a7b-817b-a7981cd66382" providerId="ADAL" clId="{EEA2FDFD-04C2-4820-B8EE-C8994C22EDB3}" dt="2023-05-17T23:08:39.977" v="961" actId="1076"/>
          <ac:spMkLst>
            <pc:docMk/>
            <pc:sldMk cId="1328784439" sldId="276"/>
            <ac:spMk id="2" creationId="{E6B05FE3-946D-B2E7-4F2D-BA61A076A342}"/>
          </ac:spMkLst>
        </pc:spChg>
        <pc:spChg chg="add mod">
          <ac:chgData name="Hyams, Alexandra L" userId="03e0252c-2a24-4a7b-817b-a7981cd66382" providerId="ADAL" clId="{EEA2FDFD-04C2-4820-B8EE-C8994C22EDB3}" dt="2023-05-17T23:08:37.787" v="960" actId="14100"/>
          <ac:spMkLst>
            <pc:docMk/>
            <pc:sldMk cId="1328784439" sldId="276"/>
            <ac:spMk id="6" creationId="{1B10E41A-AD82-BA5D-E63C-89783382BC4F}"/>
          </ac:spMkLst>
        </pc:spChg>
        <pc:picChg chg="del mod">
          <ac:chgData name="Hyams, Alexandra L" userId="03e0252c-2a24-4a7b-817b-a7981cd66382" providerId="ADAL" clId="{EEA2FDFD-04C2-4820-B8EE-C8994C22EDB3}" dt="2023-05-17T23:00:13.072" v="392" actId="478"/>
          <ac:picMkLst>
            <pc:docMk/>
            <pc:sldMk cId="1328784439" sldId="276"/>
            <ac:picMk id="7" creationId="{C351BF8E-093A-4A75-E564-7823A1774C72}"/>
          </ac:picMkLst>
        </pc:picChg>
        <pc:picChg chg="add mod">
          <ac:chgData name="Hyams, Alexandra L" userId="03e0252c-2a24-4a7b-817b-a7981cd66382" providerId="ADAL" clId="{EEA2FDFD-04C2-4820-B8EE-C8994C22EDB3}" dt="2023-05-17T23:08:59.282" v="967" actId="14100"/>
          <ac:picMkLst>
            <pc:docMk/>
            <pc:sldMk cId="1328784439" sldId="276"/>
            <ac:picMk id="8" creationId="{0FDED180-88EA-7633-5FFD-1DBFF991249F}"/>
          </ac:picMkLst>
        </pc:picChg>
        <pc:picChg chg="add mod">
          <ac:chgData name="Hyams, Alexandra L" userId="03e0252c-2a24-4a7b-817b-a7981cd66382" providerId="ADAL" clId="{EEA2FDFD-04C2-4820-B8EE-C8994C22EDB3}" dt="2023-05-17T23:08:56.818" v="966" actId="1076"/>
          <ac:picMkLst>
            <pc:docMk/>
            <pc:sldMk cId="1328784439" sldId="276"/>
            <ac:picMk id="9" creationId="{D413021B-EAB0-713E-9DAC-6DEE11339D1D}"/>
          </ac:picMkLst>
        </pc:picChg>
        <pc:picChg chg="add mod">
          <ac:chgData name="Hyams, Alexandra L" userId="03e0252c-2a24-4a7b-817b-a7981cd66382" providerId="ADAL" clId="{EEA2FDFD-04C2-4820-B8EE-C8994C22EDB3}" dt="2023-05-17T23:08:47.507" v="962" actId="1076"/>
          <ac:picMkLst>
            <pc:docMk/>
            <pc:sldMk cId="1328784439" sldId="276"/>
            <ac:picMk id="10" creationId="{7CCEECA1-CBCF-E0DC-5EFE-087D0DB06B98}"/>
          </ac:picMkLst>
        </pc:picChg>
      </pc:sldChg>
      <pc:sldChg chg="modSp del mod">
        <pc:chgData name="Hyams, Alexandra L" userId="03e0252c-2a24-4a7b-817b-a7981cd66382" providerId="ADAL" clId="{EEA2FDFD-04C2-4820-B8EE-C8994C22EDB3}" dt="2023-05-17T23:08:03.662" v="949" actId="47"/>
        <pc:sldMkLst>
          <pc:docMk/>
          <pc:sldMk cId="2415418253" sldId="277"/>
        </pc:sldMkLst>
        <pc:picChg chg="mod modCrop">
          <ac:chgData name="Hyams, Alexandra L" userId="03e0252c-2a24-4a7b-817b-a7981cd66382" providerId="ADAL" clId="{EEA2FDFD-04C2-4820-B8EE-C8994C22EDB3}" dt="2023-05-17T23:07:23.716" v="938" actId="732"/>
          <ac:picMkLst>
            <pc:docMk/>
            <pc:sldMk cId="2415418253" sldId="277"/>
            <ac:picMk id="6" creationId="{1D8540E3-13A5-DF24-0B08-25F9D93A2694}"/>
          </ac:picMkLst>
        </pc:picChg>
      </pc:sldChg>
      <pc:sldChg chg="modSp del mod">
        <pc:chgData name="Hyams, Alexandra L" userId="03e0252c-2a24-4a7b-817b-a7981cd66382" providerId="ADAL" clId="{EEA2FDFD-04C2-4820-B8EE-C8994C22EDB3}" dt="2023-05-17T23:08:05.571" v="950" actId="47"/>
        <pc:sldMkLst>
          <pc:docMk/>
          <pc:sldMk cId="3066929597" sldId="278"/>
        </pc:sldMkLst>
        <pc:picChg chg="mod modCrop">
          <ac:chgData name="Hyams, Alexandra L" userId="03e0252c-2a24-4a7b-817b-a7981cd66382" providerId="ADAL" clId="{EEA2FDFD-04C2-4820-B8EE-C8994C22EDB3}" dt="2023-05-17T23:07:43.186" v="943" actId="732"/>
          <ac:picMkLst>
            <pc:docMk/>
            <pc:sldMk cId="3066929597" sldId="278"/>
            <ac:picMk id="10" creationId="{79176525-EA7A-2C2E-E6BA-6D1BB0F5D79E}"/>
          </ac:picMkLst>
        </pc:picChg>
      </pc:sldChg>
      <pc:sldChg chg="del">
        <pc:chgData name="Hyams, Alexandra L" userId="03e0252c-2a24-4a7b-817b-a7981cd66382" providerId="ADAL" clId="{EEA2FDFD-04C2-4820-B8EE-C8994C22EDB3}" dt="2023-05-17T23:08:09.059" v="951" actId="47"/>
        <pc:sldMkLst>
          <pc:docMk/>
          <pc:sldMk cId="555819816" sldId="279"/>
        </pc:sldMkLst>
      </pc:sldChg>
      <pc:sldChg chg="modSp del mod">
        <pc:chgData name="Hyams, Alexandra L" userId="03e0252c-2a24-4a7b-817b-a7981cd66382" providerId="ADAL" clId="{EEA2FDFD-04C2-4820-B8EE-C8994C22EDB3}" dt="2023-05-17T23:08:20.755" v="954" actId="47"/>
        <pc:sldMkLst>
          <pc:docMk/>
          <pc:sldMk cId="3157960729" sldId="280"/>
        </pc:sldMkLst>
        <pc:picChg chg="mod modCrop">
          <ac:chgData name="Hyams, Alexandra L" userId="03e0252c-2a24-4a7b-817b-a7981cd66382" providerId="ADAL" clId="{EEA2FDFD-04C2-4820-B8EE-C8994C22EDB3}" dt="2023-05-17T23:08:17.457" v="953" actId="732"/>
          <ac:picMkLst>
            <pc:docMk/>
            <pc:sldMk cId="3157960729" sldId="280"/>
            <ac:picMk id="8" creationId="{1FB663FF-912B-3850-0542-27E947E7EB19}"/>
          </ac:picMkLst>
        </pc:picChg>
      </pc:sldChg>
      <pc:sldChg chg="del">
        <pc:chgData name="Hyams, Alexandra L" userId="03e0252c-2a24-4a7b-817b-a7981cd66382" providerId="ADAL" clId="{EEA2FDFD-04C2-4820-B8EE-C8994C22EDB3}" dt="2023-05-17T22:49:20.945" v="9" actId="47"/>
        <pc:sldMkLst>
          <pc:docMk/>
          <pc:sldMk cId="296617" sldId="288"/>
        </pc:sldMkLst>
      </pc:sldChg>
      <pc:sldChg chg="add del">
        <pc:chgData name="Hyams, Alexandra L" userId="03e0252c-2a24-4a7b-817b-a7981cd66382" providerId="ADAL" clId="{EEA2FDFD-04C2-4820-B8EE-C8994C22EDB3}" dt="2023-05-17T22:49:20.945" v="9" actId="47"/>
        <pc:sldMkLst>
          <pc:docMk/>
          <pc:sldMk cId="1287750889" sldId="291"/>
        </pc:sldMkLst>
      </pc:sldChg>
      <pc:sldChg chg="add del">
        <pc:chgData name="Hyams, Alexandra L" userId="03e0252c-2a24-4a7b-817b-a7981cd66382" providerId="ADAL" clId="{EEA2FDFD-04C2-4820-B8EE-C8994C22EDB3}" dt="2023-05-17T23:09:22.242" v="969" actId="47"/>
        <pc:sldMkLst>
          <pc:docMk/>
          <pc:sldMk cId="2205454183" sldId="301"/>
        </pc:sldMkLst>
      </pc:sldChg>
      <pc:sldChg chg="addSp delSp modSp new mod modClrScheme chgLayout">
        <pc:chgData name="Hyams, Alexandra L" userId="03e0252c-2a24-4a7b-817b-a7981cd66382" providerId="ADAL" clId="{EEA2FDFD-04C2-4820-B8EE-C8994C22EDB3}" dt="2023-05-17T23:10:45.592" v="988" actId="478"/>
        <pc:sldMkLst>
          <pc:docMk/>
          <pc:sldMk cId="2990835960" sldId="301"/>
        </pc:sldMkLst>
        <pc:spChg chg="del">
          <ac:chgData name="Hyams, Alexandra L" userId="03e0252c-2a24-4a7b-817b-a7981cd66382" providerId="ADAL" clId="{EEA2FDFD-04C2-4820-B8EE-C8994C22EDB3}" dt="2023-05-17T23:09:30.186" v="971" actId="26606"/>
          <ac:spMkLst>
            <pc:docMk/>
            <pc:sldMk cId="2990835960" sldId="301"/>
            <ac:spMk id="2" creationId="{08F811D1-8A39-5F4B-84D2-BBC5AEBE5362}"/>
          </ac:spMkLst>
        </pc:spChg>
        <pc:spChg chg="del mod">
          <ac:chgData name="Hyams, Alexandra L" userId="03e0252c-2a24-4a7b-817b-a7981cd66382" providerId="ADAL" clId="{EEA2FDFD-04C2-4820-B8EE-C8994C22EDB3}" dt="2023-05-17T23:10:45.592" v="988" actId="478"/>
          <ac:spMkLst>
            <pc:docMk/>
            <pc:sldMk cId="2990835960" sldId="301"/>
            <ac:spMk id="3" creationId="{7198B208-30BE-123A-9D1C-464DFC8BB8DD}"/>
          </ac:spMkLst>
        </pc:spChg>
        <pc:spChg chg="del mod">
          <ac:chgData name="Hyams, Alexandra L" userId="03e0252c-2a24-4a7b-817b-a7981cd66382" providerId="ADAL" clId="{EEA2FDFD-04C2-4820-B8EE-C8994C22EDB3}" dt="2023-05-17T23:10:43.900" v="987" actId="478"/>
          <ac:spMkLst>
            <pc:docMk/>
            <pc:sldMk cId="2990835960" sldId="301"/>
            <ac:spMk id="4" creationId="{F2A0A73E-1E77-B41A-9FCD-BF261AF56890}"/>
          </ac:spMkLst>
        </pc:spChg>
        <pc:spChg chg="mod">
          <ac:chgData name="Hyams, Alexandra L" userId="03e0252c-2a24-4a7b-817b-a7981cd66382" providerId="ADAL" clId="{EEA2FDFD-04C2-4820-B8EE-C8994C22EDB3}" dt="2023-05-17T23:09:30.186" v="971" actId="26606"/>
          <ac:spMkLst>
            <pc:docMk/>
            <pc:sldMk cId="2990835960" sldId="301"/>
            <ac:spMk id="5" creationId="{6EDFBCAD-7BB0-2951-BEA1-CC580CD5A307}"/>
          </ac:spMkLst>
        </pc:spChg>
        <pc:spChg chg="add mod">
          <ac:chgData name="Hyams, Alexandra L" userId="03e0252c-2a24-4a7b-817b-a7981cd66382" providerId="ADAL" clId="{EEA2FDFD-04C2-4820-B8EE-C8994C22EDB3}" dt="2023-05-17T23:10:17.361" v="981" actId="1076"/>
          <ac:spMkLst>
            <pc:docMk/>
            <pc:sldMk cId="2990835960" sldId="301"/>
            <ac:spMk id="6" creationId="{17F49F4E-F048-5E3F-BBC6-E9433ED9BC9F}"/>
          </ac:spMkLst>
        </pc:spChg>
        <pc:spChg chg="add mod">
          <ac:chgData name="Hyams, Alexandra L" userId="03e0252c-2a24-4a7b-817b-a7981cd66382" providerId="ADAL" clId="{EEA2FDFD-04C2-4820-B8EE-C8994C22EDB3}" dt="2023-05-17T23:10:41.866" v="986" actId="1076"/>
          <ac:spMkLst>
            <pc:docMk/>
            <pc:sldMk cId="2990835960" sldId="301"/>
            <ac:spMk id="7" creationId="{ABF629FE-0AD2-5521-4079-C42AF3310360}"/>
          </ac:spMkLst>
        </pc:spChg>
        <pc:picChg chg="add mod">
          <ac:chgData name="Hyams, Alexandra L" userId="03e0252c-2a24-4a7b-817b-a7981cd66382" providerId="ADAL" clId="{EEA2FDFD-04C2-4820-B8EE-C8994C22EDB3}" dt="2023-05-17T23:10:04.561" v="979" actId="14100"/>
          <ac:picMkLst>
            <pc:docMk/>
            <pc:sldMk cId="2990835960" sldId="301"/>
            <ac:picMk id="8" creationId="{FB73A87E-697D-04A2-A207-D84C994CF9A1}"/>
          </ac:picMkLst>
        </pc:picChg>
        <pc:picChg chg="add mod">
          <ac:chgData name="Hyams, Alexandra L" userId="03e0252c-2a24-4a7b-817b-a7981cd66382" providerId="ADAL" clId="{EEA2FDFD-04C2-4820-B8EE-C8994C22EDB3}" dt="2023-05-17T23:09:56.370" v="976" actId="1076"/>
          <ac:picMkLst>
            <pc:docMk/>
            <pc:sldMk cId="2990835960" sldId="301"/>
            <ac:picMk id="9" creationId="{0534FA80-AC3D-29BE-0D86-767B6F1E94A4}"/>
          </ac:picMkLst>
        </pc:picChg>
        <pc:picChg chg="add mod">
          <ac:chgData name="Hyams, Alexandra L" userId="03e0252c-2a24-4a7b-817b-a7981cd66382" providerId="ADAL" clId="{EEA2FDFD-04C2-4820-B8EE-C8994C22EDB3}" dt="2023-05-17T23:09:59.569" v="977" actId="1076"/>
          <ac:picMkLst>
            <pc:docMk/>
            <pc:sldMk cId="2990835960" sldId="301"/>
            <ac:picMk id="10" creationId="{7A697E3F-1100-6F46-71C0-4E981DAD97B1}"/>
          </ac:picMkLst>
        </pc:picChg>
      </pc:sldChg>
      <pc:sldChg chg="addSp delSp modSp new mod ord delAnim modAnim">
        <pc:chgData name="Hyams, Alexandra L" userId="03e0252c-2a24-4a7b-817b-a7981cd66382" providerId="ADAL" clId="{EEA2FDFD-04C2-4820-B8EE-C8994C22EDB3}" dt="2023-05-17T23:43:07.616" v="1038" actId="1076"/>
        <pc:sldMkLst>
          <pc:docMk/>
          <pc:sldMk cId="2707155564" sldId="302"/>
        </pc:sldMkLst>
        <pc:spChg chg="del">
          <ac:chgData name="Hyams, Alexandra L" userId="03e0252c-2a24-4a7b-817b-a7981cd66382" providerId="ADAL" clId="{EEA2FDFD-04C2-4820-B8EE-C8994C22EDB3}" dt="2023-05-17T23:13:35.164" v="1021" actId="478"/>
          <ac:spMkLst>
            <pc:docMk/>
            <pc:sldMk cId="2707155564" sldId="302"/>
            <ac:spMk id="2" creationId="{6037916A-5AC6-2071-3173-98BB85677342}"/>
          </ac:spMkLst>
        </pc:spChg>
        <pc:spChg chg="del">
          <ac:chgData name="Hyams, Alexandra L" userId="03e0252c-2a24-4a7b-817b-a7981cd66382" providerId="ADAL" clId="{EEA2FDFD-04C2-4820-B8EE-C8994C22EDB3}" dt="2023-05-17T23:13:33.698" v="1020" actId="478"/>
          <ac:spMkLst>
            <pc:docMk/>
            <pc:sldMk cId="2707155564" sldId="302"/>
            <ac:spMk id="3" creationId="{67A94C88-E86C-8185-0ABC-F6DED8044F7E}"/>
          </ac:spMkLst>
        </pc:spChg>
        <pc:picChg chg="add del mod">
          <ac:chgData name="Hyams, Alexandra L" userId="03e0252c-2a24-4a7b-817b-a7981cd66382" providerId="ADAL" clId="{EEA2FDFD-04C2-4820-B8EE-C8994C22EDB3}" dt="2023-05-17T23:14:29.686" v="1026" actId="478"/>
          <ac:picMkLst>
            <pc:docMk/>
            <pc:sldMk cId="2707155564" sldId="302"/>
            <ac:picMk id="5" creationId="{E24D3F70-BB59-6394-E3EF-901DE4F1E3F4}"/>
          </ac:picMkLst>
        </pc:picChg>
        <pc:picChg chg="add mod">
          <ac:chgData name="Hyams, Alexandra L" userId="03e0252c-2a24-4a7b-817b-a7981cd66382" providerId="ADAL" clId="{EEA2FDFD-04C2-4820-B8EE-C8994C22EDB3}" dt="2023-05-17T23:43:07.616" v="1038" actId="1076"/>
          <ac:picMkLst>
            <pc:docMk/>
            <pc:sldMk cId="2707155564" sldId="302"/>
            <ac:picMk id="6" creationId="{711D9988-8E8C-E6A9-70D2-8A8A5284279D}"/>
          </ac:picMkLst>
        </pc:picChg>
      </pc:sldChg>
      <pc:sldChg chg="addSp delSp modSp new mod modAnim">
        <pc:chgData name="Hyams, Alexandra L" userId="03e0252c-2a24-4a7b-817b-a7981cd66382" providerId="ADAL" clId="{EEA2FDFD-04C2-4820-B8EE-C8994C22EDB3}" dt="2023-05-18T00:19:37.529" v="1190" actId="1076"/>
        <pc:sldMkLst>
          <pc:docMk/>
          <pc:sldMk cId="3150469359" sldId="303"/>
        </pc:sldMkLst>
        <pc:spChg chg="del">
          <ac:chgData name="Hyams, Alexandra L" userId="03e0252c-2a24-4a7b-817b-a7981cd66382" providerId="ADAL" clId="{EEA2FDFD-04C2-4820-B8EE-C8994C22EDB3}" dt="2023-05-18T00:17:58.986" v="1123" actId="478"/>
          <ac:spMkLst>
            <pc:docMk/>
            <pc:sldMk cId="3150469359" sldId="303"/>
            <ac:spMk id="2" creationId="{D701D764-93C9-0743-95AD-3CE95756327E}"/>
          </ac:spMkLst>
        </pc:spChg>
        <pc:spChg chg="del mod">
          <ac:chgData name="Hyams, Alexandra L" userId="03e0252c-2a24-4a7b-817b-a7981cd66382" providerId="ADAL" clId="{EEA2FDFD-04C2-4820-B8EE-C8994C22EDB3}" dt="2023-05-18T00:17:56.362" v="1122" actId="478"/>
          <ac:spMkLst>
            <pc:docMk/>
            <pc:sldMk cId="3150469359" sldId="303"/>
            <ac:spMk id="3" creationId="{5E9325F7-BFBD-F0DE-693B-96B0F846E24C}"/>
          </ac:spMkLst>
        </pc:spChg>
        <pc:spChg chg="add mod">
          <ac:chgData name="Hyams, Alexandra L" userId="03e0252c-2a24-4a7b-817b-a7981cd66382" providerId="ADAL" clId="{EEA2FDFD-04C2-4820-B8EE-C8994C22EDB3}" dt="2023-05-18T00:19:33.298" v="1189" actId="1076"/>
          <ac:spMkLst>
            <pc:docMk/>
            <pc:sldMk cId="3150469359" sldId="303"/>
            <ac:spMk id="6" creationId="{B7D20CF5-2CA6-C4A9-F128-1B3A8E2CFF4A}"/>
          </ac:spMkLst>
        </pc:spChg>
        <pc:spChg chg="add mod">
          <ac:chgData name="Hyams, Alexandra L" userId="03e0252c-2a24-4a7b-817b-a7981cd66382" providerId="ADAL" clId="{EEA2FDFD-04C2-4820-B8EE-C8994C22EDB3}" dt="2023-05-18T00:19:37.529" v="1190" actId="1076"/>
          <ac:spMkLst>
            <pc:docMk/>
            <pc:sldMk cId="3150469359" sldId="303"/>
            <ac:spMk id="7" creationId="{1C2615F7-6ACD-CCF1-A02F-0D1C260C3469}"/>
          </ac:spMkLst>
        </pc:spChg>
        <pc:picChg chg="add mod">
          <ac:chgData name="Hyams, Alexandra L" userId="03e0252c-2a24-4a7b-817b-a7981cd66382" providerId="ADAL" clId="{EEA2FDFD-04C2-4820-B8EE-C8994C22EDB3}" dt="2023-05-18T00:16:41.100" v="1046" actId="1076"/>
          <ac:picMkLst>
            <pc:docMk/>
            <pc:sldMk cId="3150469359" sldId="303"/>
            <ac:picMk id="5" creationId="{0DBF1A7D-D356-E8E7-F8B4-824CA1BD2D07}"/>
          </ac:picMkLst>
        </pc:picChg>
      </pc:sldChg>
    </pc:docChg>
  </pc:docChgLst>
  <pc:docChgLst>
    <pc:chgData name="Hyams, Alexandra L" userId="03e0252c-2a24-4a7b-817b-a7981cd66382" providerId="ADAL" clId="{67A5BEFC-9AE7-4BC9-903A-D612692A5621}"/>
    <pc:docChg chg="undo custSel modSld modMainMaster">
      <pc:chgData name="Hyams, Alexandra L" userId="03e0252c-2a24-4a7b-817b-a7981cd66382" providerId="ADAL" clId="{67A5BEFC-9AE7-4BC9-903A-D612692A5621}" dt="2023-05-30T18:51:55.323" v="526" actId="403"/>
      <pc:docMkLst>
        <pc:docMk/>
      </pc:docMkLst>
      <pc:sldChg chg="modSp mod">
        <pc:chgData name="Hyams, Alexandra L" userId="03e0252c-2a24-4a7b-817b-a7981cd66382" providerId="ADAL" clId="{67A5BEFC-9AE7-4BC9-903A-D612692A5621}" dt="2023-05-30T18:46:42.385" v="407"/>
        <pc:sldMkLst>
          <pc:docMk/>
          <pc:sldMk cId="2233391020" sldId="257"/>
        </pc:sldMkLst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233391020" sldId="257"/>
            <ac:spMk id="2" creationId="{BDCE699D-9FC2-483D-9B52-64E766D1C93C}"/>
          </ac:spMkLst>
        </pc:spChg>
        <pc:spChg chg="mod">
          <ac:chgData name="Hyams, Alexandra L" userId="03e0252c-2a24-4a7b-817b-a7981cd66382" providerId="ADAL" clId="{67A5BEFC-9AE7-4BC9-903A-D612692A5621}" dt="2023-05-30T18:46:38.390" v="404" actId="27636"/>
          <ac:spMkLst>
            <pc:docMk/>
            <pc:sldMk cId="2233391020" sldId="257"/>
            <ac:spMk id="3" creationId="{193CA132-7D5D-4211-B55D-004BEBAF221D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233391020" sldId="257"/>
            <ac:spMk id="16" creationId="{95DF7CD3-0A75-4DF4-8D0D-D9476E843584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233391020" sldId="257"/>
            <ac:spMk id="17" creationId="{9011F41C-F343-402F-840A-70C98C309B5D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233391020" sldId="257"/>
            <ac:spMk id="18" creationId="{D2077A5E-18AF-4957-9966-6DBE3C4A5A49}"/>
          </ac:spMkLst>
        </pc:spChg>
        <pc:picChg chg="mod">
          <ac:chgData name="Hyams, Alexandra L" userId="03e0252c-2a24-4a7b-817b-a7981cd66382" providerId="ADAL" clId="{67A5BEFC-9AE7-4BC9-903A-D612692A5621}" dt="2023-05-30T18:35:06.151" v="54" actId="1076"/>
          <ac:picMkLst>
            <pc:docMk/>
            <pc:sldMk cId="2233391020" sldId="257"/>
            <ac:picMk id="9" creationId="{E1E7078F-FB9C-41E6-961A-AA789AD0D6FE}"/>
          </ac:picMkLst>
        </pc:picChg>
        <pc:picChg chg="mod">
          <ac:chgData name="Hyams, Alexandra L" userId="03e0252c-2a24-4a7b-817b-a7981cd66382" providerId="ADAL" clId="{67A5BEFC-9AE7-4BC9-903A-D612692A5621}" dt="2023-05-30T18:35:11.487" v="56" actId="1076"/>
          <ac:picMkLst>
            <pc:docMk/>
            <pc:sldMk cId="2233391020" sldId="257"/>
            <ac:picMk id="11" creationId="{85CCA26B-B0A3-42E8-B737-81A01EB80949}"/>
          </ac:picMkLst>
        </pc:picChg>
        <pc:picChg chg="mod">
          <ac:chgData name="Hyams, Alexandra L" userId="03e0252c-2a24-4a7b-817b-a7981cd66382" providerId="ADAL" clId="{67A5BEFC-9AE7-4BC9-903A-D612692A5621}" dt="2023-05-30T18:35:08.759" v="55" actId="1076"/>
          <ac:picMkLst>
            <pc:docMk/>
            <pc:sldMk cId="2233391020" sldId="257"/>
            <ac:picMk id="13" creationId="{F8945C07-4A93-4269-9888-725F3819E3EC}"/>
          </ac:picMkLst>
        </pc:picChg>
        <pc:picChg chg="mod">
          <ac:chgData name="Hyams, Alexandra L" userId="03e0252c-2a24-4a7b-817b-a7981cd66382" providerId="ADAL" clId="{67A5BEFC-9AE7-4BC9-903A-D612692A5621}" dt="2023-05-30T18:35:13.376" v="57" actId="1076"/>
          <ac:picMkLst>
            <pc:docMk/>
            <pc:sldMk cId="2233391020" sldId="257"/>
            <ac:picMk id="15" creationId="{825DBACB-DCFD-479A-AD19-03C804BC179B}"/>
          </ac:picMkLst>
        </pc:picChg>
      </pc:sldChg>
      <pc:sldChg chg="addSp modSp mod">
        <pc:chgData name="Hyams, Alexandra L" userId="03e0252c-2a24-4a7b-817b-a7981cd66382" providerId="ADAL" clId="{67A5BEFC-9AE7-4BC9-903A-D612692A5621}" dt="2023-05-30T18:51:08.677" v="523" actId="26606"/>
        <pc:sldMkLst>
          <pc:docMk/>
          <pc:sldMk cId="4250089896" sldId="262"/>
        </pc:sldMkLst>
        <pc:spChg chg="mo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2" creationId="{A20BF798-8948-401D-89CE-1ED6136ED254}"/>
          </ac:spMkLst>
        </pc:spChg>
        <pc:spChg chg="mo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3" creationId="{F9529D8B-2C12-43D2-BC28-8FA4895C977A}"/>
          </ac:spMkLst>
        </pc:spChg>
        <pc:spChg chg="mo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13" creationId="{E4173B87-9391-46E5-96E6-9D2A0772426B}"/>
          </ac:spMkLst>
        </pc:spChg>
        <pc:spChg chg="mo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14" creationId="{10BD52C4-306B-4FA3-8235-FAE3F72C064F}"/>
          </ac:spMkLst>
        </pc:spChg>
        <pc:spChg chg="mod or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15" creationId="{FAC43D02-FCA1-4880-8376-FFDCFB5A520F}"/>
          </ac:spMkLst>
        </pc:spChg>
        <pc:spChg chg="ad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24" creationId="{796CD800-C8BF-41B5-983A-3B3D95FA99E5}"/>
          </ac:spMkLst>
        </pc:spChg>
        <pc:spChg chg="ad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26" creationId="{ED36A27B-61AE-4AA1-8BD6-7310E072D89D}"/>
          </ac:spMkLst>
        </pc:spChg>
        <pc:spChg chg="ad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30" creationId="{2F888C18-7E74-4A98-A7B4-A5C43583A482}"/>
          </ac:spMkLst>
        </pc:spChg>
        <pc:spChg chg="ad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32" creationId="{20436840-698D-4B5F-A7C0-101AD48D861E}"/>
          </ac:spMkLst>
        </pc:spChg>
        <pc:spChg chg="ad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34" creationId="{3682BE5A-770A-4799-BE6D-CE0BD0AD28C0}"/>
          </ac:spMkLst>
        </pc:spChg>
        <pc:spChg chg="add">
          <ac:chgData name="Hyams, Alexandra L" userId="03e0252c-2a24-4a7b-817b-a7981cd66382" providerId="ADAL" clId="{67A5BEFC-9AE7-4BC9-903A-D612692A5621}" dt="2023-05-30T18:51:08.677" v="523" actId="26606"/>
          <ac:spMkLst>
            <pc:docMk/>
            <pc:sldMk cId="4250089896" sldId="262"/>
            <ac:spMk id="36" creationId="{85B58713-80A3-4F72-8ADA-A63E6BA8BC00}"/>
          </ac:spMkLst>
        </pc:spChg>
        <pc:picChg chg="mod ord">
          <ac:chgData name="Hyams, Alexandra L" userId="03e0252c-2a24-4a7b-817b-a7981cd66382" providerId="ADAL" clId="{67A5BEFC-9AE7-4BC9-903A-D612692A5621}" dt="2023-05-30T18:51:08.677" v="523" actId="26606"/>
          <ac:picMkLst>
            <pc:docMk/>
            <pc:sldMk cId="4250089896" sldId="262"/>
            <ac:picMk id="10" creationId="{517F2C9B-7C2D-45DA-928A-D0AC3E7694F6}"/>
          </ac:picMkLst>
        </pc:picChg>
        <pc:picChg chg="mod">
          <ac:chgData name="Hyams, Alexandra L" userId="03e0252c-2a24-4a7b-817b-a7981cd66382" providerId="ADAL" clId="{67A5BEFC-9AE7-4BC9-903A-D612692A5621}" dt="2023-05-30T18:51:08.677" v="523" actId="26606"/>
          <ac:picMkLst>
            <pc:docMk/>
            <pc:sldMk cId="4250089896" sldId="262"/>
            <ac:picMk id="19" creationId="{7D145361-A64D-0174-94C8-92B3A42E4F5B}"/>
          </ac:picMkLst>
        </pc:picChg>
        <pc:cxnChg chg="add">
          <ac:chgData name="Hyams, Alexandra L" userId="03e0252c-2a24-4a7b-817b-a7981cd66382" providerId="ADAL" clId="{67A5BEFC-9AE7-4BC9-903A-D612692A5621}" dt="2023-05-30T18:51:08.677" v="523" actId="26606"/>
          <ac:cxnSpMkLst>
            <pc:docMk/>
            <pc:sldMk cId="4250089896" sldId="262"/>
            <ac:cxnSpMk id="28" creationId="{511BC4C5-EB16-4C0B-83E6-96A39848CF19}"/>
          </ac:cxnSpMkLst>
        </pc:cxnChg>
      </pc:sldChg>
      <pc:sldChg chg="addSp modSp mod setBg">
        <pc:chgData name="Hyams, Alexandra L" userId="03e0252c-2a24-4a7b-817b-a7981cd66382" providerId="ADAL" clId="{67A5BEFC-9AE7-4BC9-903A-D612692A5621}" dt="2023-05-30T18:51:27.960" v="525" actId="113"/>
        <pc:sldMkLst>
          <pc:docMk/>
          <pc:sldMk cId="1211995302" sldId="263"/>
        </pc:sldMkLst>
        <pc:spChg chg="mo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2" creationId="{6D44E42C-2B5D-4037-AD45-0C89E167EDE7}"/>
          </ac:spMkLst>
        </pc:spChg>
        <pc:spChg chg="mod">
          <ac:chgData name="Hyams, Alexandra L" userId="03e0252c-2a24-4a7b-817b-a7981cd66382" providerId="ADAL" clId="{67A5BEFC-9AE7-4BC9-903A-D612692A5621}" dt="2023-05-30T18:51:27.960" v="525" actId="113"/>
          <ac:spMkLst>
            <pc:docMk/>
            <pc:sldMk cId="1211995302" sldId="263"/>
            <ac:spMk id="3" creationId="{505C2B0B-3B6F-4F09-9F9E-364F5540524E}"/>
          </ac:spMkLst>
        </pc:spChg>
        <pc:spChg chg="mo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10" creationId="{15AFF4E0-077F-4D73-BF45-F5AA8B42DFBD}"/>
          </ac:spMkLst>
        </pc:spChg>
        <pc:spChg chg="mod or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11" creationId="{DF153F50-8960-41C4-991C-DAA630B33A1F}"/>
          </ac:spMkLst>
        </pc:spChg>
        <pc:spChg chg="mo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12" creationId="{2CFFA23B-C98F-4AB6-831E-B3945469F306}"/>
          </ac:spMkLst>
        </pc:spChg>
        <pc:spChg chg="ad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25" creationId="{BB2B8762-61F0-4F1B-9364-D633EE9D6AF5}"/>
          </ac:spMkLst>
        </pc:spChg>
        <pc:spChg chg="ad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27" creationId="{E97675C8-1328-460C-9EBF-6B446B67EAD3}"/>
          </ac:spMkLst>
        </pc:spChg>
        <pc:spChg chg="ad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31" creationId="{7FBFF947-0568-41C8-9D1F-B98750138E81}"/>
          </ac:spMkLst>
        </pc:spChg>
        <pc:spChg chg="ad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33" creationId="{3B146F29-E510-4DB4-B56B-1A876664590B}"/>
          </ac:spMkLst>
        </pc:spChg>
        <pc:spChg chg="add">
          <ac:chgData name="Hyams, Alexandra L" userId="03e0252c-2a24-4a7b-817b-a7981cd66382" providerId="ADAL" clId="{67A5BEFC-9AE7-4BC9-903A-D612692A5621}" dt="2023-05-30T18:51:23.551" v="524" actId="26606"/>
          <ac:spMkLst>
            <pc:docMk/>
            <pc:sldMk cId="1211995302" sldId="263"/>
            <ac:spMk id="35" creationId="{43FDA1FA-3541-46E6-83FF-BDDA692BBA12}"/>
          </ac:spMkLst>
        </pc:spChg>
        <pc:picChg chg="mod ord">
          <ac:chgData name="Hyams, Alexandra L" userId="03e0252c-2a24-4a7b-817b-a7981cd66382" providerId="ADAL" clId="{67A5BEFC-9AE7-4BC9-903A-D612692A5621}" dt="2023-05-30T18:51:23.551" v="524" actId="26606"/>
          <ac:picMkLst>
            <pc:docMk/>
            <pc:sldMk cId="1211995302" sldId="263"/>
            <ac:picMk id="14" creationId="{742B12A5-DD23-5012-9668-D793F6C25E21}"/>
          </ac:picMkLst>
        </pc:picChg>
        <pc:picChg chg="mod ord">
          <ac:chgData name="Hyams, Alexandra L" userId="03e0252c-2a24-4a7b-817b-a7981cd66382" providerId="ADAL" clId="{67A5BEFC-9AE7-4BC9-903A-D612692A5621}" dt="2023-05-30T18:51:23.551" v="524" actId="26606"/>
          <ac:picMkLst>
            <pc:docMk/>
            <pc:sldMk cId="1211995302" sldId="263"/>
            <ac:picMk id="20" creationId="{A24E0C39-1BE4-9EB4-1028-232A936E619D}"/>
          </ac:picMkLst>
        </pc:picChg>
        <pc:cxnChg chg="add">
          <ac:chgData name="Hyams, Alexandra L" userId="03e0252c-2a24-4a7b-817b-a7981cd66382" providerId="ADAL" clId="{67A5BEFC-9AE7-4BC9-903A-D612692A5621}" dt="2023-05-30T18:51:23.551" v="524" actId="26606"/>
          <ac:cxnSpMkLst>
            <pc:docMk/>
            <pc:sldMk cId="1211995302" sldId="263"/>
            <ac:cxnSpMk id="29" creationId="{514EE78B-AF71-4195-A01B-F1165D9233BF}"/>
          </ac:cxnSpMkLst>
        </pc:cxnChg>
        <pc:cxnChg chg="add">
          <ac:chgData name="Hyams, Alexandra L" userId="03e0252c-2a24-4a7b-817b-a7981cd66382" providerId="ADAL" clId="{67A5BEFC-9AE7-4BC9-903A-D612692A5621}" dt="2023-05-30T18:51:23.551" v="524" actId="26606"/>
          <ac:cxnSpMkLst>
            <pc:docMk/>
            <pc:sldMk cId="1211995302" sldId="263"/>
            <ac:cxnSpMk id="37" creationId="{1E6A7830-4B1A-416E-8782-4D0DC1F2929D}"/>
          </ac:cxnSpMkLst>
        </pc:cxnChg>
      </pc:sldChg>
      <pc:sldChg chg="modSp">
        <pc:chgData name="Hyams, Alexandra L" userId="03e0252c-2a24-4a7b-817b-a7981cd66382" providerId="ADAL" clId="{67A5BEFC-9AE7-4BC9-903A-D612692A5621}" dt="2023-05-30T18:46:42.385" v="407"/>
        <pc:sldMkLst>
          <pc:docMk/>
          <pc:sldMk cId="850743011" sldId="264"/>
        </pc:sldMkLst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850743011" sldId="264"/>
            <ac:spMk id="2" creationId="{BBEC8C2A-D6A8-4036-9B23-884C344822B0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850743011" sldId="264"/>
            <ac:spMk id="3" creationId="{6E155294-59B0-43EB-94D1-0BF9E1754452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850743011" sldId="264"/>
            <ac:spMk id="7" creationId="{C3BFE555-2533-4F0C-BB39-9B41C67425E0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850743011" sldId="264"/>
            <ac:spMk id="8" creationId="{E245DF86-2313-401C-B445-F7FC489983B7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850743011" sldId="264"/>
            <ac:spMk id="9" creationId="{F962DDF6-E1BF-42A8-8AE8-2E826C47DE9E}"/>
          </ac:spMkLst>
        </pc:spChg>
      </pc:sldChg>
      <pc:sldChg chg="modSp mod setBg">
        <pc:chgData name="Hyams, Alexandra L" userId="03e0252c-2a24-4a7b-817b-a7981cd66382" providerId="ADAL" clId="{67A5BEFC-9AE7-4BC9-903A-D612692A5621}" dt="2023-05-30T18:50:28.541" v="511" actId="20577"/>
        <pc:sldMkLst>
          <pc:docMk/>
          <pc:sldMk cId="3846948567" sldId="297"/>
        </pc:sldMkLst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3846948567" sldId="297"/>
            <ac:spMk id="2" creationId="{E769983B-13A6-5848-2290-C3C810D1F98F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3846948567" sldId="297"/>
            <ac:spMk id="3" creationId="{CECCC155-6EF4-E936-D880-43ADC7A85BE2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3846948567" sldId="297"/>
            <ac:spMk id="4" creationId="{82A6B9C6-49BE-73FD-8A0D-6FD0917B9F4A}"/>
          </ac:spMkLst>
        </pc:spChg>
        <pc:spChg chg="mod">
          <ac:chgData name="Hyams, Alexandra L" userId="03e0252c-2a24-4a7b-817b-a7981cd66382" providerId="ADAL" clId="{67A5BEFC-9AE7-4BC9-903A-D612692A5621}" dt="2023-05-30T18:48:05.668" v="419" actId="14100"/>
          <ac:spMkLst>
            <pc:docMk/>
            <pc:sldMk cId="3846948567" sldId="297"/>
            <ac:spMk id="24" creationId="{6E0550A3-DFDD-596E-93C8-AD7836292BD8}"/>
          </ac:spMkLst>
        </pc:spChg>
        <pc:spChg chg="mod">
          <ac:chgData name="Hyams, Alexandra L" userId="03e0252c-2a24-4a7b-817b-a7981cd66382" providerId="ADAL" clId="{67A5BEFC-9AE7-4BC9-903A-D612692A5621}" dt="2023-05-30T18:42:26.626" v="367" actId="20577"/>
          <ac:spMkLst>
            <pc:docMk/>
            <pc:sldMk cId="3846948567" sldId="297"/>
            <ac:spMk id="26" creationId="{E98D12DD-57F3-C459-CF59-C22FB98D200E}"/>
          </ac:spMkLst>
        </pc:spChg>
        <pc:spChg chg="mod">
          <ac:chgData name="Hyams, Alexandra L" userId="03e0252c-2a24-4a7b-817b-a7981cd66382" providerId="ADAL" clId="{67A5BEFC-9AE7-4BC9-903A-D612692A5621}" dt="2023-05-30T18:50:28.541" v="511" actId="20577"/>
          <ac:spMkLst>
            <pc:docMk/>
            <pc:sldMk cId="3846948567" sldId="297"/>
            <ac:spMk id="28" creationId="{1395193D-B3CD-31CD-1899-87B89807FE5D}"/>
          </ac:spMkLst>
        </pc:spChg>
        <pc:spChg chg="mod">
          <ac:chgData name="Hyams, Alexandra L" userId="03e0252c-2a24-4a7b-817b-a7981cd66382" providerId="ADAL" clId="{67A5BEFC-9AE7-4BC9-903A-D612692A5621}" dt="2023-05-30T18:44:47.804" v="384" actId="20577"/>
          <ac:spMkLst>
            <pc:docMk/>
            <pc:sldMk cId="3846948567" sldId="297"/>
            <ac:spMk id="30" creationId="{92B104C2-3538-FCE6-0F40-5BCB15ED744B}"/>
          </ac:spMkLst>
        </pc:spChg>
        <pc:spChg chg="mod">
          <ac:chgData name="Hyams, Alexandra L" userId="03e0252c-2a24-4a7b-817b-a7981cd66382" providerId="ADAL" clId="{67A5BEFC-9AE7-4BC9-903A-D612692A5621}" dt="2023-05-30T18:48:45.411" v="433" actId="20577"/>
          <ac:spMkLst>
            <pc:docMk/>
            <pc:sldMk cId="3846948567" sldId="297"/>
            <ac:spMk id="32" creationId="{5A079856-EE56-6BCD-268E-28A525290EAC}"/>
          </ac:spMkLst>
        </pc:spChg>
        <pc:spChg chg="mod">
          <ac:chgData name="Hyams, Alexandra L" userId="03e0252c-2a24-4a7b-817b-a7981cd66382" providerId="ADAL" clId="{67A5BEFC-9AE7-4BC9-903A-D612692A5621}" dt="2023-05-30T18:45:13.502" v="388" actId="1076"/>
          <ac:spMkLst>
            <pc:docMk/>
            <pc:sldMk cId="3846948567" sldId="297"/>
            <ac:spMk id="34" creationId="{98F953E2-D1BE-DA87-9BB8-7080DA619A56}"/>
          </ac:spMkLst>
        </pc:spChg>
        <pc:grpChg chg="mod">
          <ac:chgData name="Hyams, Alexandra L" userId="03e0252c-2a24-4a7b-817b-a7981cd66382" providerId="ADAL" clId="{67A5BEFC-9AE7-4BC9-903A-D612692A5621}" dt="2023-05-30T18:48:31.556" v="423" actId="1076"/>
          <ac:grpSpMkLst>
            <pc:docMk/>
            <pc:sldMk cId="3846948567" sldId="297"/>
            <ac:grpSpMk id="10" creationId="{B9323F26-BFCC-6192-F8E9-FFDC888BB217}"/>
          </ac:grpSpMkLst>
        </pc:grpChg>
      </pc:sldChg>
      <pc:sldChg chg="modSp mod setBg">
        <pc:chgData name="Hyams, Alexandra L" userId="03e0252c-2a24-4a7b-817b-a7981cd66382" providerId="ADAL" clId="{67A5BEFC-9AE7-4BC9-903A-D612692A5621}" dt="2023-05-30T18:51:55.323" v="526" actId="403"/>
        <pc:sldMkLst>
          <pc:docMk/>
          <pc:sldMk cId="2416328463" sldId="298"/>
        </pc:sldMkLst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416328463" sldId="298"/>
            <ac:spMk id="2" creationId="{E769983B-13A6-5848-2290-C3C810D1F98F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416328463" sldId="298"/>
            <ac:spMk id="3" creationId="{CECCC155-6EF4-E936-D880-43ADC7A85BE2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416328463" sldId="298"/>
            <ac:spMk id="4" creationId="{82A6B9C6-49BE-73FD-8A0D-6FD0917B9F4A}"/>
          </ac:spMkLst>
        </pc:spChg>
        <pc:spChg chg="mod">
          <ac:chgData name="Hyams, Alexandra L" userId="03e0252c-2a24-4a7b-817b-a7981cd66382" providerId="ADAL" clId="{67A5BEFC-9AE7-4BC9-903A-D612692A5621}" dt="2023-05-30T18:49:27.809" v="460" actId="20577"/>
          <ac:spMkLst>
            <pc:docMk/>
            <pc:sldMk cId="2416328463" sldId="298"/>
            <ac:spMk id="16" creationId="{8D379FD2-C6EB-93BB-3AAB-462C564D9E64}"/>
          </ac:spMkLst>
        </pc:spChg>
        <pc:spChg chg="mod">
          <ac:chgData name="Hyams, Alexandra L" userId="03e0252c-2a24-4a7b-817b-a7981cd66382" providerId="ADAL" clId="{67A5BEFC-9AE7-4BC9-903A-D612692A5621}" dt="2023-05-30T18:49:31.051" v="461" actId="20577"/>
          <ac:spMkLst>
            <pc:docMk/>
            <pc:sldMk cId="2416328463" sldId="298"/>
            <ac:spMk id="20" creationId="{7EC200C2-F170-53F4-ECEB-6352537BA88F}"/>
          </ac:spMkLst>
        </pc:spChg>
        <pc:spChg chg="mod">
          <ac:chgData name="Hyams, Alexandra L" userId="03e0252c-2a24-4a7b-817b-a7981cd66382" providerId="ADAL" clId="{67A5BEFC-9AE7-4BC9-903A-D612692A5621}" dt="2023-05-30T18:49:33.810" v="462" actId="20577"/>
          <ac:spMkLst>
            <pc:docMk/>
            <pc:sldMk cId="2416328463" sldId="298"/>
            <ac:spMk id="24" creationId="{6E0550A3-DFDD-596E-93C8-AD7836292BD8}"/>
          </ac:spMkLst>
        </pc:spChg>
        <pc:spChg chg="mod">
          <ac:chgData name="Hyams, Alexandra L" userId="03e0252c-2a24-4a7b-817b-a7981cd66382" providerId="ADAL" clId="{67A5BEFC-9AE7-4BC9-903A-D612692A5621}" dt="2023-05-30T18:49:37.156" v="463" actId="20577"/>
          <ac:spMkLst>
            <pc:docMk/>
            <pc:sldMk cId="2416328463" sldId="298"/>
            <ac:spMk id="28" creationId="{1395193D-B3CD-31CD-1899-87B89807FE5D}"/>
          </ac:spMkLst>
        </pc:spChg>
        <pc:spChg chg="mod">
          <ac:chgData name="Hyams, Alexandra L" userId="03e0252c-2a24-4a7b-817b-a7981cd66382" providerId="ADAL" clId="{67A5BEFC-9AE7-4BC9-903A-D612692A5621}" dt="2023-05-30T18:51:55.323" v="526" actId="403"/>
          <ac:spMkLst>
            <pc:docMk/>
            <pc:sldMk cId="2416328463" sldId="298"/>
            <ac:spMk id="32" creationId="{5A079856-EE56-6BCD-268E-28A525290EAC}"/>
          </ac:spMkLst>
        </pc:spChg>
      </pc:sldChg>
      <pc:sldChg chg="modSp mod">
        <pc:chgData name="Hyams, Alexandra L" userId="03e0252c-2a24-4a7b-817b-a7981cd66382" providerId="ADAL" clId="{67A5BEFC-9AE7-4BC9-903A-D612692A5621}" dt="2023-05-30T18:50:53.844" v="522" actId="20577"/>
        <pc:sldMkLst>
          <pc:docMk/>
          <pc:sldMk cId="1835159286" sldId="300"/>
        </pc:sldMkLst>
        <pc:spChg chg="mod">
          <ac:chgData name="Hyams, Alexandra L" userId="03e0252c-2a24-4a7b-817b-a7981cd66382" providerId="ADAL" clId="{67A5BEFC-9AE7-4BC9-903A-D612692A5621}" dt="2023-05-30T18:50:53.844" v="522" actId="20577"/>
          <ac:spMkLst>
            <pc:docMk/>
            <pc:sldMk cId="1835159286" sldId="300"/>
            <ac:spMk id="4" creationId="{9392B362-EBDC-1DE2-23EB-03D6A7B8BE6C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1835159286" sldId="300"/>
            <ac:spMk id="5" creationId="{E78FA42D-403C-E6E3-A60E-FDB3B3999506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1835159286" sldId="300"/>
            <ac:spMk id="6" creationId="{DD4B49FF-C3A4-EABD-62E4-B4F457339FD2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1835159286" sldId="300"/>
            <ac:spMk id="7" creationId="{C1D8B316-06C7-36A4-F4CB-AB68AA78A32B}"/>
          </ac:spMkLst>
        </pc:spChg>
        <pc:picChg chg="mod">
          <ac:chgData name="Hyams, Alexandra L" userId="03e0252c-2a24-4a7b-817b-a7981cd66382" providerId="ADAL" clId="{67A5BEFC-9AE7-4BC9-903A-D612692A5621}" dt="2023-05-30T18:46:42.385" v="407"/>
          <ac:picMkLst>
            <pc:docMk/>
            <pc:sldMk cId="1835159286" sldId="300"/>
            <ac:picMk id="9" creationId="{F3A5777B-1AF6-4A02-8B21-20AC80A8ABAA}"/>
          </ac:picMkLst>
        </pc:picChg>
      </pc:sldChg>
      <pc:sldChg chg="modSp mod">
        <pc:chgData name="Hyams, Alexandra L" userId="03e0252c-2a24-4a7b-817b-a7981cd66382" providerId="ADAL" clId="{67A5BEFC-9AE7-4BC9-903A-D612692A5621}" dt="2023-05-30T18:46:42.385" v="407"/>
        <pc:sldMkLst>
          <pc:docMk/>
          <pc:sldMk cId="2990835960" sldId="301"/>
        </pc:sldMkLst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990835960" sldId="301"/>
            <ac:spMk id="5" creationId="{6EDFBCAD-7BB0-2951-BEA1-CC580CD5A307}"/>
          </ac:spMkLst>
        </pc:spChg>
        <pc:spChg chg="mod">
          <ac:chgData name="Hyams, Alexandra L" userId="03e0252c-2a24-4a7b-817b-a7981cd66382" providerId="ADAL" clId="{67A5BEFC-9AE7-4BC9-903A-D612692A5621}" dt="2023-05-30T18:32:48.443" v="2" actId="313"/>
          <ac:spMkLst>
            <pc:docMk/>
            <pc:sldMk cId="2990835960" sldId="301"/>
            <ac:spMk id="7" creationId="{ABF629FE-0AD2-5521-4079-C42AF3310360}"/>
          </ac:spMkLst>
        </pc:spChg>
      </pc:sldChg>
      <pc:sldChg chg="addSp modSp mod">
        <pc:chgData name="Hyams, Alexandra L" userId="03e0252c-2a24-4a7b-817b-a7981cd66382" providerId="ADAL" clId="{67A5BEFC-9AE7-4BC9-903A-D612692A5621}" dt="2023-05-30T18:46:42.385" v="407"/>
        <pc:sldMkLst>
          <pc:docMk/>
          <pc:sldMk cId="2707155564" sldId="302"/>
        </pc:sldMkLst>
        <pc:spChg chg="add mod ord">
          <ac:chgData name="Hyams, Alexandra L" userId="03e0252c-2a24-4a7b-817b-a7981cd66382" providerId="ADAL" clId="{67A5BEFC-9AE7-4BC9-903A-D612692A5621}" dt="2023-05-30T18:45:42.684" v="391" actId="167"/>
          <ac:spMkLst>
            <pc:docMk/>
            <pc:sldMk cId="2707155564" sldId="302"/>
            <ac:spMk id="2" creationId="{56226536-1685-1FC9-34FD-9C40DC7D3DDA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2707155564" sldId="302"/>
            <ac:spMk id="4" creationId="{B903650F-F4F4-85E1-688F-C3BDD9ADB3C5}"/>
          </ac:spMkLst>
        </pc:spChg>
        <pc:picChg chg="mod">
          <ac:chgData name="Hyams, Alexandra L" userId="03e0252c-2a24-4a7b-817b-a7981cd66382" providerId="ADAL" clId="{67A5BEFC-9AE7-4BC9-903A-D612692A5621}" dt="2023-05-30T18:45:54.337" v="395" actId="14100"/>
          <ac:picMkLst>
            <pc:docMk/>
            <pc:sldMk cId="2707155564" sldId="302"/>
            <ac:picMk id="6" creationId="{711D9988-8E8C-E6A9-70D2-8A8A5284279D}"/>
          </ac:picMkLst>
        </pc:picChg>
      </pc:sldChg>
      <pc:sldChg chg="addSp modSp mod">
        <pc:chgData name="Hyams, Alexandra L" userId="03e0252c-2a24-4a7b-817b-a7981cd66382" providerId="ADAL" clId="{67A5BEFC-9AE7-4BC9-903A-D612692A5621}" dt="2023-05-30T18:46:42.385" v="407"/>
        <pc:sldMkLst>
          <pc:docMk/>
          <pc:sldMk cId="3150469359" sldId="303"/>
        </pc:sldMkLst>
        <pc:spChg chg="add mod ord">
          <ac:chgData name="Hyams, Alexandra L" userId="03e0252c-2a24-4a7b-817b-a7981cd66382" providerId="ADAL" clId="{67A5BEFC-9AE7-4BC9-903A-D612692A5621}" dt="2023-05-30T18:46:09.444" v="397" actId="167"/>
          <ac:spMkLst>
            <pc:docMk/>
            <pc:sldMk cId="3150469359" sldId="303"/>
            <ac:spMk id="2" creationId="{40AD1354-BF4F-59E6-81D0-FA6295DA321D}"/>
          </ac:spMkLst>
        </pc:spChg>
        <pc:spChg chg="mod">
          <ac:chgData name="Hyams, Alexandra L" userId="03e0252c-2a24-4a7b-817b-a7981cd66382" providerId="ADAL" clId="{67A5BEFC-9AE7-4BC9-903A-D612692A5621}" dt="2023-05-30T18:46:42.385" v="407"/>
          <ac:spMkLst>
            <pc:docMk/>
            <pc:sldMk cId="3150469359" sldId="303"/>
            <ac:spMk id="4" creationId="{72D33198-8A39-DBEC-9666-2B9660D34DDF}"/>
          </ac:spMkLst>
        </pc:spChg>
        <pc:spChg chg="mod">
          <ac:chgData name="Hyams, Alexandra L" userId="03e0252c-2a24-4a7b-817b-a7981cd66382" providerId="ADAL" clId="{67A5BEFC-9AE7-4BC9-903A-D612692A5621}" dt="2023-05-30T18:46:17.540" v="399" actId="207"/>
          <ac:spMkLst>
            <pc:docMk/>
            <pc:sldMk cId="3150469359" sldId="303"/>
            <ac:spMk id="6" creationId="{B7D20CF5-2CA6-C4A9-F128-1B3A8E2CFF4A}"/>
          </ac:spMkLst>
        </pc:spChg>
        <pc:spChg chg="mod">
          <ac:chgData name="Hyams, Alexandra L" userId="03e0252c-2a24-4a7b-817b-a7981cd66382" providerId="ADAL" clId="{67A5BEFC-9AE7-4BC9-903A-D612692A5621}" dt="2023-05-30T18:46:15.381" v="398" actId="207"/>
          <ac:spMkLst>
            <pc:docMk/>
            <pc:sldMk cId="3150469359" sldId="303"/>
            <ac:spMk id="7" creationId="{1C2615F7-6ACD-CCF1-A02F-0D1C260C3469}"/>
          </ac:spMkLst>
        </pc:spChg>
      </pc:sldChg>
      <pc:sldMasterChg chg="modSldLayout">
        <pc:chgData name="Hyams, Alexandra L" userId="03e0252c-2a24-4a7b-817b-a7981cd66382" providerId="ADAL" clId="{67A5BEFC-9AE7-4BC9-903A-D612692A5621}" dt="2023-05-30T18:46:38.239" v="402"/>
        <pc:sldMasterMkLst>
          <pc:docMk/>
          <pc:sldMasterMk cId="3084587383" sldId="2147483746"/>
        </pc:sldMasterMkLst>
        <pc:sldLayoutChg chg="addSp">
          <pc:chgData name="Hyams, Alexandra L" userId="03e0252c-2a24-4a7b-817b-a7981cd66382" providerId="ADAL" clId="{67A5BEFC-9AE7-4BC9-903A-D612692A5621}" dt="2023-05-30T18:46:38.239" v="402"/>
          <pc:sldLayoutMkLst>
            <pc:docMk/>
            <pc:sldMasterMk cId="3084587383" sldId="2147483746"/>
            <pc:sldLayoutMk cId="679461531" sldId="2147483749"/>
          </pc:sldLayoutMkLst>
          <pc:spChg chg="add">
            <ac:chgData name="Hyams, Alexandra L" userId="03e0252c-2a24-4a7b-817b-a7981cd66382" providerId="ADAL" clId="{67A5BEFC-9AE7-4BC9-903A-D612692A5621}" dt="2023-05-30T18:46:38.239" v="402"/>
            <ac:spMkLst>
              <pc:docMk/>
              <pc:sldMasterMk cId="3084587383" sldId="2147483746"/>
              <pc:sldLayoutMk cId="679461531" sldId="2147483749"/>
              <ac:spMk id="10" creationId="{F66919E4-26C3-BD40-B8D3-13AC4841745A}"/>
            </ac:spMkLst>
          </pc:spChg>
        </pc:sldLayoutChg>
        <pc:sldLayoutChg chg="addSp">
          <pc:chgData name="Hyams, Alexandra L" userId="03e0252c-2a24-4a7b-817b-a7981cd66382" providerId="ADAL" clId="{67A5BEFC-9AE7-4BC9-903A-D612692A5621}" dt="2023-05-30T18:46:38.239" v="402"/>
          <pc:sldLayoutMkLst>
            <pc:docMk/>
            <pc:sldMasterMk cId="3084587383" sldId="2147483746"/>
            <pc:sldLayoutMk cId="2451756026" sldId="2147483753"/>
          </pc:sldLayoutMkLst>
          <pc:spChg chg="add">
            <ac:chgData name="Hyams, Alexandra L" userId="03e0252c-2a24-4a7b-817b-a7981cd66382" providerId="ADAL" clId="{67A5BEFC-9AE7-4BC9-903A-D612692A5621}" dt="2023-05-30T18:46:38.239" v="402"/>
            <ac:spMkLst>
              <pc:docMk/>
              <pc:sldMasterMk cId="3084587383" sldId="2147483746"/>
              <pc:sldLayoutMk cId="2451756026" sldId="2147483753"/>
              <ac:spMk id="2" creationId="{6A5B0A46-E905-BD96-79AF-B1380E47AEEA}"/>
            </ac:spMkLst>
          </pc:spChg>
        </pc:sldLayoutChg>
      </pc:sldMasterChg>
      <pc:sldMasterChg chg="modSldLayout">
        <pc:chgData name="Hyams, Alexandra L" userId="03e0252c-2a24-4a7b-817b-a7981cd66382" providerId="ADAL" clId="{67A5BEFC-9AE7-4BC9-903A-D612692A5621}" dt="2023-05-30T18:46:39.798" v="405"/>
        <pc:sldMasterMkLst>
          <pc:docMk/>
          <pc:sldMasterMk cId="3145697901" sldId="2147483762"/>
        </pc:sldMasterMkLst>
        <pc:sldLayoutChg chg="addSp">
          <pc:chgData name="Hyams, Alexandra L" userId="03e0252c-2a24-4a7b-817b-a7981cd66382" providerId="ADAL" clId="{67A5BEFC-9AE7-4BC9-903A-D612692A5621}" dt="2023-05-30T18:46:39.798" v="405"/>
          <pc:sldLayoutMkLst>
            <pc:docMk/>
            <pc:sldMasterMk cId="3145697901" sldId="2147483762"/>
            <pc:sldLayoutMk cId="507943719" sldId="2147483765"/>
          </pc:sldLayoutMkLst>
          <pc:spChg chg="add">
            <ac:chgData name="Hyams, Alexandra L" userId="03e0252c-2a24-4a7b-817b-a7981cd66382" providerId="ADAL" clId="{67A5BEFC-9AE7-4BC9-903A-D612692A5621}" dt="2023-05-30T18:46:39.798" v="405"/>
            <ac:spMkLst>
              <pc:docMk/>
              <pc:sldMasterMk cId="3145697901" sldId="2147483762"/>
              <pc:sldLayoutMk cId="507943719" sldId="2147483765"/>
              <ac:spMk id="10" creationId="{2CA5614F-CB11-6C34-6C6F-6F87B53355D7}"/>
            </ac:spMkLst>
          </pc:spChg>
        </pc:sldLayoutChg>
        <pc:sldLayoutChg chg="addSp">
          <pc:chgData name="Hyams, Alexandra L" userId="03e0252c-2a24-4a7b-817b-a7981cd66382" providerId="ADAL" clId="{67A5BEFC-9AE7-4BC9-903A-D612692A5621}" dt="2023-05-30T18:46:39.798" v="405"/>
          <pc:sldLayoutMkLst>
            <pc:docMk/>
            <pc:sldMasterMk cId="3145697901" sldId="2147483762"/>
            <pc:sldLayoutMk cId="413755071" sldId="2147483769"/>
          </pc:sldLayoutMkLst>
          <pc:spChg chg="add">
            <ac:chgData name="Hyams, Alexandra L" userId="03e0252c-2a24-4a7b-817b-a7981cd66382" providerId="ADAL" clId="{67A5BEFC-9AE7-4BC9-903A-D612692A5621}" dt="2023-05-30T18:46:39.798" v="405"/>
            <ac:spMkLst>
              <pc:docMk/>
              <pc:sldMasterMk cId="3145697901" sldId="2147483762"/>
              <pc:sldLayoutMk cId="413755071" sldId="2147483769"/>
              <ac:spMk id="2" creationId="{218C70BC-0A86-C6C3-3C35-FAB20DF0AE82}"/>
            </ac:spMkLst>
          </pc:spChg>
        </pc:sldLayoutChg>
      </pc:sldMasterChg>
      <pc:sldMasterChg chg="modSldLayout">
        <pc:chgData name="Hyams, Alexandra L" userId="03e0252c-2a24-4a7b-817b-a7981cd66382" providerId="ADAL" clId="{67A5BEFC-9AE7-4BC9-903A-D612692A5621}" dt="2023-05-30T18:46:40.575" v="406"/>
        <pc:sldMasterMkLst>
          <pc:docMk/>
          <pc:sldMasterMk cId="1247290956" sldId="2147483778"/>
        </pc:sldMasterMkLst>
        <pc:sldLayoutChg chg="addSp">
          <pc:chgData name="Hyams, Alexandra L" userId="03e0252c-2a24-4a7b-817b-a7981cd66382" providerId="ADAL" clId="{67A5BEFC-9AE7-4BC9-903A-D612692A5621}" dt="2023-05-30T18:46:40.575" v="406"/>
          <pc:sldLayoutMkLst>
            <pc:docMk/>
            <pc:sldMasterMk cId="1247290956" sldId="2147483778"/>
            <pc:sldLayoutMk cId="715877943" sldId="2147483781"/>
          </pc:sldLayoutMkLst>
          <pc:spChg chg="add">
            <ac:chgData name="Hyams, Alexandra L" userId="03e0252c-2a24-4a7b-817b-a7981cd66382" providerId="ADAL" clId="{67A5BEFC-9AE7-4BC9-903A-D612692A5621}" dt="2023-05-30T18:46:40.575" v="406"/>
            <ac:spMkLst>
              <pc:docMk/>
              <pc:sldMasterMk cId="1247290956" sldId="2147483778"/>
              <pc:sldLayoutMk cId="715877943" sldId="2147483781"/>
              <ac:spMk id="10" creationId="{57443C0E-E0F8-D5D0-25F0-D8F1F555496A}"/>
            </ac:spMkLst>
          </pc:spChg>
        </pc:sldLayoutChg>
        <pc:sldLayoutChg chg="addSp">
          <pc:chgData name="Hyams, Alexandra L" userId="03e0252c-2a24-4a7b-817b-a7981cd66382" providerId="ADAL" clId="{67A5BEFC-9AE7-4BC9-903A-D612692A5621}" dt="2023-05-30T18:46:40.575" v="406"/>
          <pc:sldLayoutMkLst>
            <pc:docMk/>
            <pc:sldMasterMk cId="1247290956" sldId="2147483778"/>
            <pc:sldLayoutMk cId="3987826388" sldId="2147483785"/>
          </pc:sldLayoutMkLst>
          <pc:spChg chg="add">
            <ac:chgData name="Hyams, Alexandra L" userId="03e0252c-2a24-4a7b-817b-a7981cd66382" providerId="ADAL" clId="{67A5BEFC-9AE7-4BC9-903A-D612692A5621}" dt="2023-05-30T18:46:40.575" v="406"/>
            <ac:spMkLst>
              <pc:docMk/>
              <pc:sldMasterMk cId="1247290956" sldId="2147483778"/>
              <pc:sldLayoutMk cId="3987826388" sldId="2147483785"/>
              <ac:spMk id="2" creationId="{088B8ADB-C152-DD1A-3025-BD58E7ED319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1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1733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8370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9366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34A642-8E00-4F15-9BE5-FED7F68AA98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18FF3-9740-4BA5-8515-EBFCC623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8600" y="643467"/>
            <a:ext cx="3635926" cy="51138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EFBB5-382E-4634-9782-68859DEE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4"/>
            <a:ext cx="337908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8" y="2789067"/>
            <a:ext cx="3176587" cy="270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1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40EF35-BB21-4D3F-A9D6-2A92BFD0D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4336" y="211226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CE5DD4-B27E-482B-8208-FA5A7BBC9A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336" y="403250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F796570-D07C-4638-8B80-227A6EF1A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0728" y="2112264"/>
            <a:ext cx="3035808" cy="375818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0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/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3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7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400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822960" tIns="731520" anchor="t" anchorCtr="0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41" y="4735799"/>
            <a:ext cx="6470693" cy="60525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Tag=AccentColor&#10;Flavor=Dark&#10;Target=Fill">
            <a:extLst>
              <a:ext uri="{FF2B5EF4-FFF2-40B4-BE49-F238E27FC236}">
                <a16:creationId xmlns:a16="http://schemas.microsoft.com/office/drawing/2014/main" id="{17DBCCDB-B58C-45B3-9E63-49F7B0819260}"/>
              </a:ext>
            </a:extLst>
          </p:cNvPr>
          <p:cNvSpPr/>
          <p:nvPr userDrawn="1"/>
        </p:nvSpPr>
        <p:spPr bwMode="white">
          <a:xfrm>
            <a:off x="0" y="4953000"/>
            <a:ext cx="12192000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Click to edit Master title style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92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1331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5220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528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80" y="2958273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1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D7626-E6F6-463F-8041-E2EC328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tx1"/>
                </a:solidFill>
              </a:rPr>
              <a:t>Click to edit Master 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1DABEC-17D7-4DA3-9DEA-F5D7450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lIns="9144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5B6691-D26A-472B-BB73-55A4E0649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2584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F1FB629-3697-40BE-A9E2-962CC8641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320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1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7443C0E-E0F8-D5D0-25F0-D8F1F555496A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587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5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5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B8ADB-C152-DD1A-3025-BD58E7ED319C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782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9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9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32" r:id="rId16"/>
    <p:sldLayoutId id="2147483735" r:id="rId17"/>
    <p:sldLayoutId id="2147483743" r:id="rId18"/>
    <p:sldLayoutId id="2147483737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rnz6yCdCz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dE7fzn31Jk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ext, person, clothing, public address system&#10;&#10;Description automatically generated">
            <a:extLst>
              <a:ext uri="{FF2B5EF4-FFF2-40B4-BE49-F238E27FC236}">
                <a16:creationId xmlns:a16="http://schemas.microsoft.com/office/drawing/2014/main" id="{F3A5777B-1AF6-4A02-8B21-20AC80A8AB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718" b="1971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B362-EBDC-1DE2-23EB-03D6A7B8B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188689"/>
            <a:ext cx="10113264" cy="1027132"/>
          </a:xfrm>
        </p:spPr>
        <p:txBody>
          <a:bodyPr>
            <a:normAutofit/>
          </a:bodyPr>
          <a:lstStyle/>
          <a:p>
            <a:r>
              <a:rPr lang="en-US" sz="2100" dirty="0"/>
              <a:t>Leadership Spokane Community Service Project – </a:t>
            </a:r>
          </a:p>
          <a:p>
            <a:r>
              <a:rPr lang="en-US" sz="2100" dirty="0"/>
              <a:t>Allie Hyams, Ryan Whitaker, Joshua Zartman, Justin Hanson, Amanda Kenerson, Dolly Ramminger, Zach Gallaher, Fernando Jauretche, Jake Patterson, Heather Brooks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FA42D-403C-E6E3-A60E-FDB3B399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B49FF-C3A4-EABD-62E4-B4F45733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WISHES &amp; WINE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8B316-06C7-36A4-F4CB-AB68AA78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993077" y="640080"/>
            <a:ext cx="6077682" cy="531266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Spokane </a:t>
            </a:r>
            <a:br>
              <a:rPr lang="en-US" dirty="0"/>
            </a:br>
            <a:r>
              <a:rPr lang="en-US" dirty="0"/>
              <a:t>Community Service Team – Wishing Star Foundation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5DF86-2313-401C-B445-F7FC4899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WISHES &amp; WINE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FE555-2533-4F0C-BB39-9B41C674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2DDF6-E1BF-42A8-8AE8-2E826C47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DFC9B-A616-D326-BE17-5800C06D4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85" y="3760864"/>
            <a:ext cx="3347703" cy="2022868"/>
          </a:xfrm>
          <a:prstGeom prst="rect">
            <a:avLst/>
          </a:prstGeom>
        </p:spPr>
      </p:pic>
      <p:pic>
        <p:nvPicPr>
          <p:cNvPr id="5" name="Picture 4" descr="A blue and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54DE917-AEBA-E711-64C4-7E5B206F7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601" y="137845"/>
            <a:ext cx="2826499" cy="10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699D-9FC2-483D-9B52-64E766D1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1E7078F-FB9C-41E6-961A-AA789AD0D6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238636" y="626205"/>
            <a:ext cx="3273552" cy="2395728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5CCA26B-B0A3-42E8-B737-81A01EB809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3805911" y="645528"/>
            <a:ext cx="3273552" cy="2395728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8945C07-4A93-4269-9888-725F3819E3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238636" y="3364992"/>
            <a:ext cx="3273552" cy="2395728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25DBACB-DCFD-479A-AD19-03C804BC17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/>
          <a:stretch/>
        </p:blipFill>
        <p:spPr>
          <a:xfrm>
            <a:off x="3805911" y="3355848"/>
            <a:ext cx="3273552" cy="239572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A132-7D5D-4211-B55D-004BEBAF22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09514" y="2829707"/>
            <a:ext cx="3450965" cy="2706687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About Wishing Star Foundation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Timeline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Wishes &amp; Wine 2023 Recap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Current Wishes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Testimonial from Wishing Star Foundation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Summary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011F41C-F343-402F-840A-70C98C30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WISHES &amp; WINE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5DF7CD3-0A75-4DF4-8D0D-D9476E84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2077A5E-18AF-4957-9966-6DBE3C4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9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96CD800-C8BF-41B5-983A-3B3D95F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6A27B-61AE-4AA1-8BD6-7310E072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1BC4C5-EB16-4C0B-83E6-96A39848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F888C18-7E74-4A98-A7B4-A5C43583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436840-698D-4B5F-A7C0-101AD48D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BF798-8948-401D-89CE-1ED613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About Wishing Star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9D8B-2C12-43D2-BC28-8FA4895C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sz="1500" b="1" i="0">
                <a:solidFill>
                  <a:srgbClr val="FFFFFF"/>
                </a:solidFill>
                <a:effectLst/>
              </a:rPr>
              <a:t>Mission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P</a:t>
            </a:r>
            <a:r>
              <a:rPr lang="en-US" sz="1500" b="0" i="0">
                <a:solidFill>
                  <a:srgbClr val="FFFFFF"/>
                </a:solidFill>
                <a:effectLst/>
              </a:rPr>
              <a:t>rovide wish kids with hope 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P</a:t>
            </a:r>
            <a:r>
              <a:rPr lang="en-US" sz="1500" b="0" i="0">
                <a:solidFill>
                  <a:srgbClr val="FFFFFF"/>
                </a:solidFill>
                <a:effectLst/>
              </a:rPr>
              <a:t>rovide lasting support and memories for wish families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500" b="0" i="0">
                <a:solidFill>
                  <a:srgbClr val="FFFFFF"/>
                </a:solidFill>
                <a:effectLst/>
              </a:rPr>
              <a:t>Treat families and associates with dignity and protect their privacy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I</a:t>
            </a:r>
            <a:r>
              <a:rPr lang="en-US" sz="1500" b="0" i="0">
                <a:solidFill>
                  <a:srgbClr val="FFFFFF"/>
                </a:solidFill>
                <a:effectLst/>
              </a:rPr>
              <a:t>nspire greater community participation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500" b="1">
                <a:solidFill>
                  <a:srgbClr val="FFFFFF"/>
                </a:solidFill>
              </a:rPr>
              <a:t>Founded in 1983 by Karen and Ed Kurowski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500" b="1" i="0">
                <a:solidFill>
                  <a:srgbClr val="FFFFFF"/>
                </a:solidFill>
                <a:effectLst/>
              </a:rPr>
              <a:t>Different from other wish program</a:t>
            </a:r>
            <a:r>
              <a:rPr lang="en-US" sz="1500" b="1">
                <a:solidFill>
                  <a:srgbClr val="FFFFFF"/>
                </a:solidFill>
              </a:rPr>
              <a:t>s by offering “Beyond the Wish” program</a:t>
            </a:r>
            <a:endParaRPr lang="en-US" sz="1500" b="1" i="0">
              <a:solidFill>
                <a:srgbClr val="FFFFFF"/>
              </a:solidFill>
              <a:effectLst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1500" b="1" i="0">
                <a:solidFill>
                  <a:srgbClr val="FFFFFF"/>
                </a:solidFill>
                <a:effectLst/>
              </a:rPr>
              <a:t>1,250 families have been served.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500" b="1" i="0">
                <a:solidFill>
                  <a:srgbClr val="FFFFFF"/>
                </a:solidFill>
                <a:effectLst/>
              </a:rPr>
              <a:t>Approaching 30th anniversary with former wish kids taking the lead in granting the next generation of wishes.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0BD52C4-306B-4FA3-8235-FAE3F72C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WISHES &amp; WINE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4173B87-9391-46E5-96E6-9D2A0772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202" y="6459785"/>
            <a:ext cx="1735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2023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82BE5A-770A-4799-BE6D-CE0BD0AD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17F2C9B-7C2D-45DA-928A-D0AC3E7694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1052" r="-3" b="27180"/>
          <a:stretch/>
        </p:blipFill>
        <p:spPr>
          <a:xfrm>
            <a:off x="7611902" y="10"/>
            <a:ext cx="4578557" cy="339698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B58713-80A3-4F72-8ADA-A63E6BA8B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145361-A64D-0174-94C8-92B3A42E4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4" r="6067" b="2"/>
          <a:stretch/>
        </p:blipFill>
        <p:spPr>
          <a:xfrm>
            <a:off x="7611902" y="3461004"/>
            <a:ext cx="4580097" cy="339699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AC43D02-FCA1-4880-8376-FFDCFB5A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9983B-13A6-5848-2290-C3C810D1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CC155-6EF4-E936-D880-43ADC7A8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WISHES &amp; WINE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B9C6-49BE-73FD-8A0D-6FD0917B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7E7890-136B-5EB7-A971-F0C9D262CCD3}"/>
              </a:ext>
            </a:extLst>
          </p:cNvPr>
          <p:cNvGrpSpPr/>
          <p:nvPr/>
        </p:nvGrpSpPr>
        <p:grpSpPr>
          <a:xfrm>
            <a:off x="1975850" y="3616177"/>
            <a:ext cx="1434800" cy="404241"/>
            <a:chOff x="280205" y="1482217"/>
            <a:chExt cx="1434800" cy="404241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907DBF9F-FE16-846D-77CF-38BE4688F33F}"/>
                </a:ext>
              </a:extLst>
            </p:cNvPr>
            <p:cNvSpPr/>
            <p:nvPr/>
          </p:nvSpPr>
          <p:spPr>
            <a:xfrm>
              <a:off x="280205" y="1482217"/>
              <a:ext cx="1434800" cy="404241"/>
            </a:xfrm>
            <a:prstGeom prst="homePlate">
              <a:avLst>
                <a:gd name="adj" fmla="val 4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row: Pentagon 4">
              <a:extLst>
                <a:ext uri="{FF2B5EF4-FFF2-40B4-BE49-F238E27FC236}">
                  <a16:creationId xmlns:a16="http://schemas.microsoft.com/office/drawing/2014/main" id="{98F953E2-D1BE-DA87-9BB8-7080DA619A56}"/>
                </a:ext>
              </a:extLst>
            </p:cNvPr>
            <p:cNvSpPr txBox="1"/>
            <p:nvPr/>
          </p:nvSpPr>
          <p:spPr>
            <a:xfrm>
              <a:off x="280205" y="1482217"/>
              <a:ext cx="1353952" cy="404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September 2022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BA4A5D-45D6-3E7E-551A-BB2DC68013E6}"/>
              </a:ext>
            </a:extLst>
          </p:cNvPr>
          <p:cNvGrpSpPr/>
          <p:nvPr/>
        </p:nvGrpSpPr>
        <p:grpSpPr>
          <a:xfrm>
            <a:off x="1696861" y="2133960"/>
            <a:ext cx="1992778" cy="1077976"/>
            <a:chOff x="1216" y="0"/>
            <a:chExt cx="1992778" cy="10779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8CEABD-9364-462A-4C26-C01E5F0F198F}"/>
                </a:ext>
              </a:extLst>
            </p:cNvPr>
            <p:cNvSpPr/>
            <p:nvPr/>
          </p:nvSpPr>
          <p:spPr>
            <a:xfrm>
              <a:off x="1216" y="0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079856-EE56-6BCD-268E-28A525290EAC}"/>
                </a:ext>
              </a:extLst>
            </p:cNvPr>
            <p:cNvSpPr txBox="1"/>
            <p:nvPr/>
          </p:nvSpPr>
          <p:spPr>
            <a:xfrm>
              <a:off x="1216" y="0"/>
              <a:ext cx="1992778" cy="1077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b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kern="1200" dirty="0"/>
                <a:t>Teams formed at Leadership Spokane retreat</a:t>
              </a:r>
              <a:endParaRPr lang="en-US" sz="2000" b="1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3C3166-DA14-935B-BC4E-E1C6357687C6}"/>
              </a:ext>
            </a:extLst>
          </p:cNvPr>
          <p:cNvGrpSpPr/>
          <p:nvPr/>
        </p:nvGrpSpPr>
        <p:grpSpPr>
          <a:xfrm>
            <a:off x="1099870" y="4398930"/>
            <a:ext cx="3246019" cy="1347470"/>
            <a:chOff x="1397003" y="2290698"/>
            <a:chExt cx="3246019" cy="13474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AA8370-64A3-9287-95A6-E74332BA4308}"/>
                </a:ext>
              </a:extLst>
            </p:cNvPr>
            <p:cNvSpPr/>
            <p:nvPr/>
          </p:nvSpPr>
          <p:spPr>
            <a:xfrm>
              <a:off x="1993994" y="2290698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95193D-B3CD-31CD-1899-87B89807FE5D}"/>
                </a:ext>
              </a:extLst>
            </p:cNvPr>
            <p:cNvSpPr txBox="1"/>
            <p:nvPr/>
          </p:nvSpPr>
          <p:spPr>
            <a:xfrm>
              <a:off x="1397003" y="2560192"/>
              <a:ext cx="3246019" cy="1077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t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Team holds first meeting to select our top three</a:t>
              </a:r>
              <a:r>
                <a:rPr lang="en-US" sz="2000" b="1" i="0" u="none" kern="1200" dirty="0"/>
                <a:t> </a:t>
              </a:r>
              <a:r>
                <a:rPr lang="en-US" sz="2000" b="1" dirty="0"/>
                <a:t>c</a:t>
              </a:r>
              <a:r>
                <a:rPr lang="en-US" sz="2000" b="1" i="0" u="none" kern="1200" dirty="0"/>
                <a:t>ommunity </a:t>
              </a:r>
              <a:r>
                <a:rPr lang="en-US" sz="2000" b="1" dirty="0"/>
                <a:t>s</a:t>
              </a:r>
              <a:r>
                <a:rPr lang="en-US" sz="2000" b="1" i="0" u="none" kern="1200" dirty="0"/>
                <a:t>ervice </a:t>
              </a:r>
              <a:r>
                <a:rPr lang="en-US" sz="2000" b="1" dirty="0"/>
                <a:t>p</a:t>
              </a:r>
              <a:r>
                <a:rPr lang="en-US" sz="2000" b="1" i="0" u="none" kern="1200" dirty="0"/>
                <a:t>rojects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b="0" i="0" u="none" kern="12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6F0C4-CEA7-B64D-EB2D-B9B31631EDAF}"/>
              </a:ext>
            </a:extLst>
          </p:cNvPr>
          <p:cNvGrpSpPr/>
          <p:nvPr/>
        </p:nvGrpSpPr>
        <p:grpSpPr>
          <a:xfrm>
            <a:off x="4609757" y="3616177"/>
            <a:ext cx="1434800" cy="404241"/>
            <a:chOff x="4265762" y="1482217"/>
            <a:chExt cx="1434800" cy="404241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6351C23B-8969-1372-08A9-E646A3A5ACBF}"/>
                </a:ext>
              </a:extLst>
            </p:cNvPr>
            <p:cNvSpPr/>
            <p:nvPr/>
          </p:nvSpPr>
          <p:spPr>
            <a:xfrm>
              <a:off x="4265762" y="1482217"/>
              <a:ext cx="1434800" cy="404241"/>
            </a:xfrm>
            <a:prstGeom prst="hexagon">
              <a:avLst>
                <a:gd name="adj" fmla="val 40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12">
              <a:extLst>
                <a:ext uri="{FF2B5EF4-FFF2-40B4-BE49-F238E27FC236}">
                  <a16:creationId xmlns:a16="http://schemas.microsoft.com/office/drawing/2014/main" id="{E98D12DD-57F3-C459-CF59-C22FB98D200E}"/>
                </a:ext>
              </a:extLst>
            </p:cNvPr>
            <p:cNvSpPr txBox="1"/>
            <p:nvPr/>
          </p:nvSpPr>
          <p:spPr>
            <a:xfrm>
              <a:off x="4439227" y="1531089"/>
              <a:ext cx="1087870" cy="306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October 2022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23F26-BFCC-6192-F8E9-FFDC888BB217}"/>
              </a:ext>
            </a:extLst>
          </p:cNvPr>
          <p:cNvGrpSpPr/>
          <p:nvPr/>
        </p:nvGrpSpPr>
        <p:grpSpPr>
          <a:xfrm>
            <a:off x="4146464" y="416240"/>
            <a:ext cx="2816749" cy="3012760"/>
            <a:chOff x="3810946" y="0"/>
            <a:chExt cx="2687212" cy="107797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D73B74-F67D-E258-CF93-024CD27A461A}"/>
                </a:ext>
              </a:extLst>
            </p:cNvPr>
            <p:cNvSpPr/>
            <p:nvPr/>
          </p:nvSpPr>
          <p:spPr>
            <a:xfrm>
              <a:off x="3986773" y="0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0550A3-DFDD-596E-93C8-AD7836292BD8}"/>
                </a:ext>
              </a:extLst>
            </p:cNvPr>
            <p:cNvSpPr txBox="1"/>
            <p:nvPr/>
          </p:nvSpPr>
          <p:spPr>
            <a:xfrm>
              <a:off x="3810946" y="77949"/>
              <a:ext cx="2687212" cy="957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8900" rIns="0" bIns="88900" numCol="1" spcCol="1270" anchor="b" anchorCtr="1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b="0" i="0" u="none" kern="1200" dirty="0"/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0" u="none" kern="1200" dirty="0"/>
                <a:t>Team randomly selected for first pick during day of class. Wishing Star Foundation identified as our top choice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54095-720B-FE60-46AE-FA66A764EF57}"/>
              </a:ext>
            </a:extLst>
          </p:cNvPr>
          <p:cNvGrpSpPr/>
          <p:nvPr/>
        </p:nvGrpSpPr>
        <p:grpSpPr>
          <a:xfrm>
            <a:off x="7426505" y="3616177"/>
            <a:ext cx="1434800" cy="404241"/>
            <a:chOff x="6258540" y="1482217"/>
            <a:chExt cx="1434800" cy="404241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5F1EE0C-B415-19EE-A6D1-4F27B1FB5838}"/>
                </a:ext>
              </a:extLst>
            </p:cNvPr>
            <p:cNvSpPr/>
            <p:nvPr/>
          </p:nvSpPr>
          <p:spPr>
            <a:xfrm>
              <a:off x="6258540" y="1482217"/>
              <a:ext cx="1434800" cy="404241"/>
            </a:xfrm>
            <a:prstGeom prst="hexagon">
              <a:avLst>
                <a:gd name="adj" fmla="val 40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16">
              <a:extLst>
                <a:ext uri="{FF2B5EF4-FFF2-40B4-BE49-F238E27FC236}">
                  <a16:creationId xmlns:a16="http://schemas.microsoft.com/office/drawing/2014/main" id="{E833C808-3E10-00B1-43F5-11AAA2F933E4}"/>
                </a:ext>
              </a:extLst>
            </p:cNvPr>
            <p:cNvSpPr txBox="1"/>
            <p:nvPr/>
          </p:nvSpPr>
          <p:spPr>
            <a:xfrm>
              <a:off x="6432005" y="1531089"/>
              <a:ext cx="1087870" cy="306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Nov. 2022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ED9D62-3BF8-E69B-3047-53F0C8508681}"/>
              </a:ext>
            </a:extLst>
          </p:cNvPr>
          <p:cNvGrpSpPr/>
          <p:nvPr/>
        </p:nvGrpSpPr>
        <p:grpSpPr>
          <a:xfrm>
            <a:off x="6983103" y="4413088"/>
            <a:ext cx="2321604" cy="1089546"/>
            <a:chOff x="5815138" y="2279128"/>
            <a:chExt cx="2321604" cy="10895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DC5A93-D38D-3272-2E7D-68BF6C0CA515}"/>
                </a:ext>
              </a:extLst>
            </p:cNvPr>
            <p:cNvSpPr/>
            <p:nvPr/>
          </p:nvSpPr>
          <p:spPr>
            <a:xfrm>
              <a:off x="5979551" y="2290698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C200C2-F170-53F4-ECEB-6352537BA88F}"/>
                </a:ext>
              </a:extLst>
            </p:cNvPr>
            <p:cNvSpPr txBox="1"/>
            <p:nvPr/>
          </p:nvSpPr>
          <p:spPr>
            <a:xfrm>
              <a:off x="5815138" y="2279128"/>
              <a:ext cx="2321604" cy="1077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t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kern="1200" dirty="0"/>
                <a:t>First meeting between </a:t>
              </a:r>
              <a:r>
                <a:rPr lang="en-US" sz="2000" b="1" dirty="0"/>
                <a:t>Leadership Spokane</a:t>
              </a:r>
              <a:r>
                <a:rPr lang="en-US" sz="2000" b="1" i="0" u="none" kern="1200" dirty="0"/>
                <a:t> team and Wishing Star</a:t>
              </a:r>
              <a:r>
                <a:rPr lang="en-US" sz="2000" b="1" dirty="0"/>
                <a:t> to learn about project needs</a:t>
              </a:r>
              <a:r>
                <a:rPr lang="en-US" sz="2000" b="1" i="0" u="none" kern="1200" dirty="0"/>
                <a:t> </a:t>
              </a:r>
              <a:endParaRPr lang="en-US" sz="2000" b="1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0613A6-1E7A-56D9-313B-AD3C458713BE}"/>
              </a:ext>
            </a:extLst>
          </p:cNvPr>
          <p:cNvGrpSpPr/>
          <p:nvPr/>
        </p:nvGrpSpPr>
        <p:grpSpPr>
          <a:xfrm>
            <a:off x="9931746" y="3616177"/>
            <a:ext cx="1434800" cy="404241"/>
            <a:chOff x="8251319" y="1482217"/>
            <a:chExt cx="1434800" cy="404241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51FE4484-786E-D634-4DED-C4325DEBEFCE}"/>
                </a:ext>
              </a:extLst>
            </p:cNvPr>
            <p:cNvSpPr/>
            <p:nvPr/>
          </p:nvSpPr>
          <p:spPr>
            <a:xfrm rot="10800000">
              <a:off x="8251319" y="1482217"/>
              <a:ext cx="1434800" cy="404241"/>
            </a:xfrm>
            <a:prstGeom prst="homePlate">
              <a:avLst>
                <a:gd name="adj" fmla="val 4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20">
              <a:extLst>
                <a:ext uri="{FF2B5EF4-FFF2-40B4-BE49-F238E27FC236}">
                  <a16:creationId xmlns:a16="http://schemas.microsoft.com/office/drawing/2014/main" id="{92146624-3A71-DF42-0294-12572A42FBC9}"/>
                </a:ext>
              </a:extLst>
            </p:cNvPr>
            <p:cNvSpPr txBox="1"/>
            <p:nvPr/>
          </p:nvSpPr>
          <p:spPr>
            <a:xfrm rot="21600000">
              <a:off x="8332167" y="1482217"/>
              <a:ext cx="1353952" cy="404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December 2022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3A7A4-B013-EEC0-422D-2219D8B8F7D6}"/>
              </a:ext>
            </a:extLst>
          </p:cNvPr>
          <p:cNvGrpSpPr/>
          <p:nvPr/>
        </p:nvGrpSpPr>
        <p:grpSpPr>
          <a:xfrm>
            <a:off x="9652757" y="2133960"/>
            <a:ext cx="2033202" cy="1280096"/>
            <a:chOff x="7972330" y="0"/>
            <a:chExt cx="2033202" cy="12800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B03FD3-6572-524E-01BB-28CD679F89D1}"/>
                </a:ext>
              </a:extLst>
            </p:cNvPr>
            <p:cNvSpPr/>
            <p:nvPr/>
          </p:nvSpPr>
          <p:spPr>
            <a:xfrm>
              <a:off x="7972330" y="0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379FD2-C6EB-93BB-3AAB-462C564D9E64}"/>
                </a:ext>
              </a:extLst>
            </p:cNvPr>
            <p:cNvSpPr txBox="1"/>
            <p:nvPr/>
          </p:nvSpPr>
          <p:spPr>
            <a:xfrm>
              <a:off x="8012754" y="202120"/>
              <a:ext cx="1992778" cy="1077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b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Roles and responsibilities assigned to each person of the team</a:t>
              </a:r>
            </a:p>
            <a:p>
              <a:pPr marL="285750" lvl="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Registration</a:t>
              </a:r>
            </a:p>
            <a:p>
              <a:pPr marL="285750" lvl="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Auction</a:t>
              </a:r>
            </a:p>
            <a:p>
              <a:pPr marL="285750" lvl="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Golden Ticket</a:t>
              </a:r>
            </a:p>
            <a:p>
              <a:pPr marL="285750" lvl="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Dessert Dash</a:t>
              </a:r>
            </a:p>
            <a:p>
              <a:pPr marL="285750" lvl="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Table Decorating</a:t>
              </a:r>
              <a:endParaRPr lang="en-US" sz="1200" b="1" kern="12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00005B9-2B92-7F32-4F6C-C9BFB6AFDE01}"/>
              </a:ext>
            </a:extLst>
          </p:cNvPr>
          <p:cNvSpPr txBox="1"/>
          <p:nvPr/>
        </p:nvSpPr>
        <p:spPr>
          <a:xfrm>
            <a:off x="443620" y="353085"/>
            <a:ext cx="401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+mj-lt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41632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9983B-13A6-5848-2290-C3C810D1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CC155-6EF4-E936-D880-43ADC7A8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WISHES &amp; WINE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B9C6-49BE-73FD-8A0D-6FD0917B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7E7890-136B-5EB7-A971-F0C9D262CCD3}"/>
              </a:ext>
            </a:extLst>
          </p:cNvPr>
          <p:cNvGrpSpPr/>
          <p:nvPr/>
        </p:nvGrpSpPr>
        <p:grpSpPr>
          <a:xfrm>
            <a:off x="1357143" y="3536210"/>
            <a:ext cx="1500844" cy="591418"/>
            <a:chOff x="214161" y="1402250"/>
            <a:chExt cx="1500844" cy="591418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907DBF9F-FE16-846D-77CF-38BE4688F33F}"/>
                </a:ext>
              </a:extLst>
            </p:cNvPr>
            <p:cNvSpPr/>
            <p:nvPr/>
          </p:nvSpPr>
          <p:spPr>
            <a:xfrm>
              <a:off x="280205" y="1482217"/>
              <a:ext cx="1434800" cy="404241"/>
            </a:xfrm>
            <a:prstGeom prst="homePlate">
              <a:avLst>
                <a:gd name="adj" fmla="val 4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row: Pentagon 4">
              <a:extLst>
                <a:ext uri="{FF2B5EF4-FFF2-40B4-BE49-F238E27FC236}">
                  <a16:creationId xmlns:a16="http://schemas.microsoft.com/office/drawing/2014/main" id="{98F953E2-D1BE-DA87-9BB8-7080DA619A56}"/>
                </a:ext>
              </a:extLst>
            </p:cNvPr>
            <p:cNvSpPr txBox="1"/>
            <p:nvPr/>
          </p:nvSpPr>
          <p:spPr>
            <a:xfrm>
              <a:off x="214161" y="1402250"/>
              <a:ext cx="1434800" cy="591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January 13, 2023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BA4A5D-45D6-3E7E-551A-BB2DC68013E6}"/>
              </a:ext>
            </a:extLst>
          </p:cNvPr>
          <p:cNvGrpSpPr/>
          <p:nvPr/>
        </p:nvGrpSpPr>
        <p:grpSpPr>
          <a:xfrm>
            <a:off x="1103774" y="2133960"/>
            <a:ext cx="2033202" cy="1348474"/>
            <a:chOff x="-39208" y="0"/>
            <a:chExt cx="2033202" cy="13484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8CEABD-9364-462A-4C26-C01E5F0F198F}"/>
                </a:ext>
              </a:extLst>
            </p:cNvPr>
            <p:cNvSpPr/>
            <p:nvPr/>
          </p:nvSpPr>
          <p:spPr>
            <a:xfrm>
              <a:off x="1216" y="0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079856-EE56-6BCD-268E-28A525290EAC}"/>
                </a:ext>
              </a:extLst>
            </p:cNvPr>
            <p:cNvSpPr txBox="1"/>
            <p:nvPr/>
          </p:nvSpPr>
          <p:spPr>
            <a:xfrm>
              <a:off x="-39208" y="270498"/>
              <a:ext cx="1992778" cy="1077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b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u="none" kern="1200" dirty="0"/>
                <a:t>Volunteer </a:t>
              </a:r>
              <a:r>
                <a:rPr lang="en-US" b="1" dirty="0"/>
                <a:t>t</a:t>
              </a:r>
              <a:r>
                <a:rPr lang="en-US" b="1" i="0" u="none" kern="1200" dirty="0"/>
                <a:t>raining on registration software</a:t>
              </a:r>
              <a:endParaRPr lang="en-US" b="1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97F5EB-B289-5F43-4145-DFBB1AFA5FDF}"/>
              </a:ext>
            </a:extLst>
          </p:cNvPr>
          <p:cNvGrpSpPr/>
          <p:nvPr/>
        </p:nvGrpSpPr>
        <p:grpSpPr>
          <a:xfrm>
            <a:off x="3536541" y="3616177"/>
            <a:ext cx="1434800" cy="404241"/>
            <a:chOff x="2272983" y="1482217"/>
            <a:chExt cx="1434800" cy="404241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54F0B201-6B6D-B457-3148-C5FABB395615}"/>
                </a:ext>
              </a:extLst>
            </p:cNvPr>
            <p:cNvSpPr/>
            <p:nvPr/>
          </p:nvSpPr>
          <p:spPr>
            <a:xfrm>
              <a:off x="2272983" y="1482217"/>
              <a:ext cx="1434800" cy="404241"/>
            </a:xfrm>
            <a:prstGeom prst="hexagon">
              <a:avLst>
                <a:gd name="adj" fmla="val 40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8">
              <a:extLst>
                <a:ext uri="{FF2B5EF4-FFF2-40B4-BE49-F238E27FC236}">
                  <a16:creationId xmlns:a16="http://schemas.microsoft.com/office/drawing/2014/main" id="{92B104C2-3538-FCE6-0F40-5BCB15ED744B}"/>
                </a:ext>
              </a:extLst>
            </p:cNvPr>
            <p:cNvSpPr txBox="1"/>
            <p:nvPr/>
          </p:nvSpPr>
          <p:spPr>
            <a:xfrm>
              <a:off x="2446448" y="1531089"/>
              <a:ext cx="1087870" cy="306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January 20, 2023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3C3166-DA14-935B-BC4E-E1C6357687C6}"/>
              </a:ext>
            </a:extLst>
          </p:cNvPr>
          <p:cNvGrpSpPr/>
          <p:nvPr/>
        </p:nvGrpSpPr>
        <p:grpSpPr>
          <a:xfrm>
            <a:off x="3257552" y="4223606"/>
            <a:ext cx="2047061" cy="1298193"/>
            <a:chOff x="1993994" y="2089646"/>
            <a:chExt cx="2047061" cy="12981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AA8370-64A3-9287-95A6-E74332BA4308}"/>
                </a:ext>
              </a:extLst>
            </p:cNvPr>
            <p:cNvSpPr/>
            <p:nvPr/>
          </p:nvSpPr>
          <p:spPr>
            <a:xfrm>
              <a:off x="1993994" y="2290698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95193D-B3CD-31CD-1899-87B89807FE5D}"/>
                </a:ext>
              </a:extLst>
            </p:cNvPr>
            <p:cNvSpPr txBox="1"/>
            <p:nvPr/>
          </p:nvSpPr>
          <p:spPr>
            <a:xfrm>
              <a:off x="2048277" y="2089646"/>
              <a:ext cx="1992778" cy="1298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106680" numCol="1" spcCol="1270" anchor="t" anchorCtr="1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Dessert Dash items assigned to volunteers for pickup for day of event</a:t>
              </a:r>
              <a:endParaRPr lang="en-US" sz="1600" b="1" i="0" u="none" kern="12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6F0C4-CEA7-B64D-EB2D-B9B31631EDAF}"/>
              </a:ext>
            </a:extLst>
          </p:cNvPr>
          <p:cNvGrpSpPr/>
          <p:nvPr/>
        </p:nvGrpSpPr>
        <p:grpSpPr>
          <a:xfrm>
            <a:off x="5569513" y="3616177"/>
            <a:ext cx="1434800" cy="404241"/>
            <a:chOff x="4265762" y="1482217"/>
            <a:chExt cx="1434800" cy="404241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6351C23B-8969-1372-08A9-E646A3A5ACBF}"/>
                </a:ext>
              </a:extLst>
            </p:cNvPr>
            <p:cNvSpPr/>
            <p:nvPr/>
          </p:nvSpPr>
          <p:spPr>
            <a:xfrm>
              <a:off x="4265762" y="1482217"/>
              <a:ext cx="1434800" cy="404241"/>
            </a:xfrm>
            <a:prstGeom prst="hexagon">
              <a:avLst>
                <a:gd name="adj" fmla="val 40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12">
              <a:extLst>
                <a:ext uri="{FF2B5EF4-FFF2-40B4-BE49-F238E27FC236}">
                  <a16:creationId xmlns:a16="http://schemas.microsoft.com/office/drawing/2014/main" id="{E98D12DD-57F3-C459-CF59-C22FB98D200E}"/>
                </a:ext>
              </a:extLst>
            </p:cNvPr>
            <p:cNvSpPr txBox="1"/>
            <p:nvPr/>
          </p:nvSpPr>
          <p:spPr>
            <a:xfrm>
              <a:off x="4439227" y="1531089"/>
              <a:ext cx="1087870" cy="306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January 28, 2023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23F26-BFCC-6192-F8E9-FFDC888BB217}"/>
              </a:ext>
            </a:extLst>
          </p:cNvPr>
          <p:cNvGrpSpPr/>
          <p:nvPr/>
        </p:nvGrpSpPr>
        <p:grpSpPr>
          <a:xfrm>
            <a:off x="5358896" y="4484083"/>
            <a:ext cx="2028388" cy="1370370"/>
            <a:chOff x="3986773" y="0"/>
            <a:chExt cx="2342988" cy="107797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D73B74-F67D-E258-CF93-024CD27A461A}"/>
                </a:ext>
              </a:extLst>
            </p:cNvPr>
            <p:cNvSpPr/>
            <p:nvPr/>
          </p:nvSpPr>
          <p:spPr>
            <a:xfrm>
              <a:off x="3986773" y="0"/>
              <a:ext cx="1992778" cy="10779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0550A3-DFDD-596E-93C8-AD7836292BD8}"/>
                </a:ext>
              </a:extLst>
            </p:cNvPr>
            <p:cNvSpPr txBox="1"/>
            <p:nvPr/>
          </p:nvSpPr>
          <p:spPr>
            <a:xfrm>
              <a:off x="4024459" y="231917"/>
              <a:ext cx="2305302" cy="648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8900" rIns="0" bIns="88900" numCol="1" spcCol="1270" anchor="b" anchorCtr="1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Wishes &amp; Wine 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A TASTE of Spokane</a:t>
              </a:r>
              <a:br>
                <a:rPr lang="en-US" sz="2000" b="1" dirty="0"/>
              </a:br>
              <a:endParaRPr lang="en-US" sz="2000" b="1" i="0" u="none" kern="12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03FD3-6572-524E-01BB-28CD679F89D1}"/>
              </a:ext>
            </a:extLst>
          </p:cNvPr>
          <p:cNvSpPr/>
          <p:nvPr/>
        </p:nvSpPr>
        <p:spPr>
          <a:xfrm>
            <a:off x="9085168" y="2133960"/>
            <a:ext cx="1992778" cy="10779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0005B9-2B92-7F32-4F6C-C9BFB6AFDE01}"/>
              </a:ext>
            </a:extLst>
          </p:cNvPr>
          <p:cNvSpPr txBox="1"/>
          <p:nvPr/>
        </p:nvSpPr>
        <p:spPr>
          <a:xfrm>
            <a:off x="443620" y="353085"/>
            <a:ext cx="401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+mj-lt"/>
              </a:rPr>
              <a:t>Timeline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87EA41A-EC5C-86BD-7A8A-449DA837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282" y="2563664"/>
            <a:ext cx="4109811" cy="20228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B0056E-1357-16E7-CA11-B97DCEBB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26" y="381590"/>
            <a:ext cx="3347703" cy="2022868"/>
          </a:xfrm>
          <a:prstGeom prst="rect">
            <a:avLst/>
          </a:prstGeom>
        </p:spPr>
      </p:pic>
      <p:pic>
        <p:nvPicPr>
          <p:cNvPr id="39" name="Picture 38" descr="A blue and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A9755F0-CA11-6EFA-F70B-C75B98843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007" y="4850734"/>
            <a:ext cx="3647502" cy="1370370"/>
          </a:xfrm>
          <a:prstGeom prst="rect">
            <a:avLst/>
          </a:prstGeom>
        </p:spPr>
      </p:pic>
      <p:pic>
        <p:nvPicPr>
          <p:cNvPr id="41" name="Picture 40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3E8A172-A253-D074-EF3C-7850ED7A0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44" y="446414"/>
            <a:ext cx="4041439" cy="2697661"/>
          </a:xfrm>
          <a:prstGeom prst="rect">
            <a:avLst/>
          </a:prstGeom>
        </p:spPr>
      </p:pic>
      <p:pic>
        <p:nvPicPr>
          <p:cNvPr id="43" name="Picture 42" descr="A person holding a sign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4872549F-DB89-637F-3FF6-5D5D62B18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1" y="4287904"/>
            <a:ext cx="2999862" cy="19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226536-1685-1FC9-34FD-9C40DC7D3DDA}"/>
              </a:ext>
            </a:extLst>
          </p:cNvPr>
          <p:cNvSpPr/>
          <p:nvPr/>
        </p:nvSpPr>
        <p:spPr>
          <a:xfrm>
            <a:off x="0" y="0"/>
            <a:ext cx="12192000" cy="64468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650F-F4F4-85E1-688F-C3BDD9AD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Online Media 5" title="Leadership Spokane Volunteer Project - Wishing Star Foundation">
            <a:hlinkClick r:id="" action="ppaction://media"/>
            <a:extLst>
              <a:ext uri="{FF2B5EF4-FFF2-40B4-BE49-F238E27FC236}">
                <a16:creationId xmlns:a16="http://schemas.microsoft.com/office/drawing/2014/main" id="{711D9988-8E8C-E6A9-70D2-8A8A528427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6300" y="195580"/>
            <a:ext cx="82169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FBCAD-7BB0-2951-BEA1-CC580CD5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F49F4E-F048-5E3F-BBC6-E9433ED9BC9F}"/>
              </a:ext>
            </a:extLst>
          </p:cNvPr>
          <p:cNvSpPr txBox="1">
            <a:spLocks/>
          </p:cNvSpPr>
          <p:nvPr/>
        </p:nvSpPr>
        <p:spPr>
          <a:xfrm>
            <a:off x="365759" y="352366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Wishes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629FE-0AD2-5521-4079-C42AF3310360}"/>
              </a:ext>
            </a:extLst>
          </p:cNvPr>
          <p:cNvSpPr txBox="1"/>
          <p:nvPr/>
        </p:nvSpPr>
        <p:spPr>
          <a:xfrm>
            <a:off x="29781" y="1274088"/>
            <a:ext cx="64865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Matthew and Shane, twin brothers who have Tourette’s want to go to Disneyland!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Chloe, neuromuscular disease, wants a gaming themed bedroom!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Colton, Cerebral Palsy and epilepsy, wish to be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Jaxson, lissencephaly, wants a hot tub for the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LaMarquise</a:t>
            </a:r>
            <a:r>
              <a:rPr lang="en-US" dirty="0"/>
              <a:t>, life threatening genetic disorder, wants to go to Disneyworld!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Kaylee, type 1 Diabetes, wants to go on a road trip with her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Madelyn, spastic quadriplegia, wants to see Dear Evan Hanson on Broadway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3A87E-697D-04A2-A207-D84C994CF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" t="7165" r="60680" b="10371"/>
          <a:stretch/>
        </p:blipFill>
        <p:spPr>
          <a:xfrm>
            <a:off x="9154699" y="3303228"/>
            <a:ext cx="3007520" cy="3040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4FA80-AC3D-29BE-0D86-767B6F1E9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417"/>
          <a:stretch/>
        </p:blipFill>
        <p:spPr>
          <a:xfrm>
            <a:off x="7555754" y="303018"/>
            <a:ext cx="3437828" cy="3000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97E3F-1100-6F46-71C0-4E981DAD9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76" r="60886"/>
          <a:stretch/>
        </p:blipFill>
        <p:spPr>
          <a:xfrm>
            <a:off x="6326398" y="3327650"/>
            <a:ext cx="2948270" cy="2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3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D1354-BF4F-59E6-81D0-FA6295DA321D}"/>
              </a:ext>
            </a:extLst>
          </p:cNvPr>
          <p:cNvSpPr/>
          <p:nvPr/>
        </p:nvSpPr>
        <p:spPr>
          <a:xfrm>
            <a:off x="0" y="0"/>
            <a:ext cx="12192000" cy="64468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3198-8A39-DBEC-9666-2B9660D3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Online Media 4" title="Cindy Guthrie Testimonial for Leadership Spokane Volunteer Project">
            <a:hlinkClick r:id="" action="ppaction://media"/>
            <a:extLst>
              <a:ext uri="{FF2B5EF4-FFF2-40B4-BE49-F238E27FC236}">
                <a16:creationId xmlns:a16="http://schemas.microsoft.com/office/drawing/2014/main" id="{0DBF1A7D-D356-E8E7-F8B4-824CA1BD2D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1520" y="342900"/>
            <a:ext cx="7548880" cy="56616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D20CF5-2CA6-C4A9-F128-1B3A8E2CFF4A}"/>
              </a:ext>
            </a:extLst>
          </p:cNvPr>
          <p:cNvSpPr txBox="1">
            <a:spLocks/>
          </p:cNvSpPr>
          <p:nvPr/>
        </p:nvSpPr>
        <p:spPr>
          <a:xfrm>
            <a:off x="101600" y="2402802"/>
            <a:ext cx="4573037" cy="7709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</a:rPr>
              <a:t>Cindy Guthrie-Tripp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615F7-6ACD-CCF1-A02F-0D1C260C3469}"/>
              </a:ext>
            </a:extLst>
          </p:cNvPr>
          <p:cNvSpPr txBox="1">
            <a:spLocks/>
          </p:cNvSpPr>
          <p:nvPr/>
        </p:nvSpPr>
        <p:spPr>
          <a:xfrm>
            <a:off x="73089" y="3173730"/>
            <a:ext cx="4293118" cy="123861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Director of Community Partners &amp; Development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Wishing Star Foundation</a:t>
            </a:r>
          </a:p>
        </p:txBody>
      </p:sp>
    </p:spTree>
    <p:extLst>
      <p:ext uri="{BB962C8B-B14F-4D97-AF65-F5344CB8AC3E}">
        <p14:creationId xmlns:p14="http://schemas.microsoft.com/office/powerpoint/2010/main" val="31504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FF947-0568-41C8-9D1F-B9875013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146F29-E510-4DB4-B56B-1A8766645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FDA1FA-3541-46E6-83FF-BDDA692B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9824" y="0"/>
            <a:ext cx="68583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4E42C-2B5D-4037-AD45-0C89E167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1344" y="758952"/>
            <a:ext cx="55423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C2B0B-3B6F-4F09-9F9E-364F55405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1343" y="4455620"/>
            <a:ext cx="5542399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b="1" cap="all" spc="200" dirty="0">
                <a:solidFill>
                  <a:schemeClr val="bg2"/>
                </a:solidFill>
                <a:latin typeface="+mj-lt"/>
              </a:rPr>
              <a:t>This Leadership Spokane Community Service team helped The Wishing Star Foundation raise $133,000 at the Wishes &amp; Wine – A TASTE of Spokane 2023 event.</a:t>
            </a:r>
          </a:p>
        </p:txBody>
      </p:sp>
      <p:pic>
        <p:nvPicPr>
          <p:cNvPr id="14" name="Picture 1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742B12A5-DD23-5012-9668-D793F6C2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85" r="3" b="4890"/>
          <a:stretch/>
        </p:blipFill>
        <p:spPr>
          <a:xfrm>
            <a:off x="627779" y="1324942"/>
            <a:ext cx="4020297" cy="2023626"/>
          </a:xfrm>
          <a:prstGeom prst="rect">
            <a:avLst/>
          </a:prstGeom>
          <a:noFill/>
        </p:spPr>
      </p:pic>
      <p:pic>
        <p:nvPicPr>
          <p:cNvPr id="20" name="Picture 19" descr="A table number with a picture of a horse&#10;&#10;Description automatically generated with low confidence">
            <a:extLst>
              <a:ext uri="{FF2B5EF4-FFF2-40B4-BE49-F238E27FC236}">
                <a16:creationId xmlns:a16="http://schemas.microsoft.com/office/drawing/2014/main" id="{A24E0C39-1BE4-9EB4-1028-232A936E6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2" r="3" b="15097"/>
          <a:stretch/>
        </p:blipFill>
        <p:spPr>
          <a:xfrm>
            <a:off x="627779" y="3509435"/>
            <a:ext cx="4020297" cy="2023641"/>
          </a:xfrm>
          <a:prstGeom prst="rect">
            <a:avLst/>
          </a:prstGeom>
          <a:noFill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6A7830-4B1A-416E-8782-4D0DC1F29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1343" y="4343400"/>
            <a:ext cx="5202616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FF4E0-077F-4D73-BF45-F5AA8B42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79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F153F50-8960-41C4-991C-DAA630B3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5063" y="6459785"/>
            <a:ext cx="4479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WISHES &amp; WINE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FFA23B-C98F-4AB6-831E-B3945469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3639" y="6459785"/>
            <a:ext cx="7804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53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F71F79-8D13-4C55-9450-609041DE5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6B531D-03AC-47F6-A16F-C6773C191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4B1648-C213-44D3-9464-4287A4D41EE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11078</TotalTime>
  <Words>436</Words>
  <Application>Microsoft Office PowerPoint</Application>
  <PresentationFormat>Widescreen</PresentationFormat>
  <Paragraphs>89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Retrospect</vt:lpstr>
      <vt:lpstr>PowerPoint Presentation</vt:lpstr>
      <vt:lpstr>Outline</vt:lpstr>
      <vt:lpstr>About Wishing Star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>Premera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Wishes &amp; Wine – A TASTE of Spokane 2023</dc:title>
  <dc:creator>Joshua Zartman</dc:creator>
  <cp:lastModifiedBy>Hyams, Alexandra L</cp:lastModifiedBy>
  <cp:revision>2</cp:revision>
  <dcterms:created xsi:type="dcterms:W3CDTF">2023-05-08T16:38:51Z</dcterms:created>
  <dcterms:modified xsi:type="dcterms:W3CDTF">2023-05-30T18:52:04Z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