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7"/>
  </p:notesMasterIdLst>
  <p:handoutMasterIdLst>
    <p:handoutMasterId r:id="rId18"/>
  </p:handoutMasterIdLst>
  <p:sldIdLst>
    <p:sldId id="256" r:id="rId5"/>
    <p:sldId id="257" r:id="rId6"/>
    <p:sldId id="1509" r:id="rId7"/>
    <p:sldId id="1515" r:id="rId8"/>
    <p:sldId id="1516" r:id="rId9"/>
    <p:sldId id="1517" r:id="rId10"/>
    <p:sldId id="1518" r:id="rId11"/>
    <p:sldId id="1519" r:id="rId12"/>
    <p:sldId id="1520" r:id="rId13"/>
    <p:sldId id="1521" r:id="rId14"/>
    <p:sldId id="268" r:id="rId15"/>
    <p:sldId id="26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9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9637E0-41BA-4A95-A2D5-AEF79425E089}" v="12" dt="2026-08-25T17:31:54.7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77" autoAdjust="0"/>
    <p:restoredTop sz="94658"/>
  </p:normalViewPr>
  <p:slideViewPr>
    <p:cSldViewPr snapToGrid="0">
      <p:cViewPr varScale="1">
        <p:scale>
          <a:sx n="77" d="100"/>
          <a:sy n="77" d="100"/>
        </p:scale>
        <p:origin x="126" y="5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972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Fortin" userId="934e10ce-1e4e-4a60-a21a-d88a03bdd907" providerId="ADAL" clId="{2AB6A635-4159-43D8-B326-E016780CE19B}"/>
    <pc:docChg chg="undo custSel addSld delSld modSld sldOrd modMainMaster">
      <pc:chgData name="Daniel Fortin" userId="934e10ce-1e4e-4a60-a21a-d88a03bdd907" providerId="ADAL" clId="{2AB6A635-4159-43D8-B326-E016780CE19B}" dt="2026-08-25T17:50:08.043" v="231" actId="255"/>
      <pc:docMkLst>
        <pc:docMk/>
      </pc:docMkLst>
      <pc:sldChg chg="del ord">
        <pc:chgData name="Daniel Fortin" userId="934e10ce-1e4e-4a60-a21a-d88a03bdd907" providerId="ADAL" clId="{2AB6A635-4159-43D8-B326-E016780CE19B}" dt="2026-08-25T17:16:08.284" v="206" actId="2696"/>
        <pc:sldMkLst>
          <pc:docMk/>
          <pc:sldMk cId="4198690590" sldId="260"/>
        </pc:sldMkLst>
      </pc:sldChg>
      <pc:sldChg chg="del">
        <pc:chgData name="Daniel Fortin" userId="934e10ce-1e4e-4a60-a21a-d88a03bdd907" providerId="ADAL" clId="{2AB6A635-4159-43D8-B326-E016780CE19B}" dt="2026-08-25T17:16:18.278" v="209" actId="2696"/>
        <pc:sldMkLst>
          <pc:docMk/>
          <pc:sldMk cId="1941379388" sldId="263"/>
        </pc:sldMkLst>
      </pc:sldChg>
      <pc:sldChg chg="del">
        <pc:chgData name="Daniel Fortin" userId="934e10ce-1e4e-4a60-a21a-d88a03bdd907" providerId="ADAL" clId="{2AB6A635-4159-43D8-B326-E016780CE19B}" dt="2026-08-25T17:16:32.408" v="212" actId="2696"/>
        <pc:sldMkLst>
          <pc:docMk/>
          <pc:sldMk cId="3599844030" sldId="265"/>
        </pc:sldMkLst>
      </pc:sldChg>
      <pc:sldChg chg="del">
        <pc:chgData name="Daniel Fortin" userId="934e10ce-1e4e-4a60-a21a-d88a03bdd907" providerId="ADAL" clId="{2AB6A635-4159-43D8-B326-E016780CE19B}" dt="2026-08-25T17:16:36.400" v="213" actId="2696"/>
        <pc:sldMkLst>
          <pc:docMk/>
          <pc:sldMk cId="3947552595" sldId="266"/>
        </pc:sldMkLst>
      </pc:sldChg>
      <pc:sldChg chg="modSp mod setBg">
        <pc:chgData name="Daniel Fortin" userId="934e10ce-1e4e-4a60-a21a-d88a03bdd907" providerId="ADAL" clId="{2AB6A635-4159-43D8-B326-E016780CE19B}" dt="2026-08-25T17:31:54.701" v="227"/>
        <pc:sldMkLst>
          <pc:docMk/>
          <pc:sldMk cId="2651058474" sldId="268"/>
        </pc:sldMkLst>
        <pc:spChg chg="mod">
          <ac:chgData name="Daniel Fortin" userId="934e10ce-1e4e-4a60-a21a-d88a03bdd907" providerId="ADAL" clId="{2AB6A635-4159-43D8-B326-E016780CE19B}" dt="2026-08-25T17:20:43.337" v="217" actId="255"/>
          <ac:spMkLst>
            <pc:docMk/>
            <pc:sldMk cId="2651058474" sldId="268"/>
            <ac:spMk id="5" creationId="{0EA6679F-0290-515C-BB0F-947C10AC81E4}"/>
          </ac:spMkLst>
        </pc:spChg>
      </pc:sldChg>
      <pc:sldChg chg="del">
        <pc:chgData name="Daniel Fortin" userId="934e10ce-1e4e-4a60-a21a-d88a03bdd907" providerId="ADAL" clId="{2AB6A635-4159-43D8-B326-E016780CE19B}" dt="2026-08-25T17:16:11.446" v="207" actId="2696"/>
        <pc:sldMkLst>
          <pc:docMk/>
          <pc:sldMk cId="187927555" sldId="1511"/>
        </pc:sldMkLst>
      </pc:sldChg>
      <pc:sldChg chg="del">
        <pc:chgData name="Daniel Fortin" userId="934e10ce-1e4e-4a60-a21a-d88a03bdd907" providerId="ADAL" clId="{2AB6A635-4159-43D8-B326-E016780CE19B}" dt="2026-08-25T17:16:13.665" v="208" actId="2696"/>
        <pc:sldMkLst>
          <pc:docMk/>
          <pc:sldMk cId="1384372434" sldId="1512"/>
        </pc:sldMkLst>
      </pc:sldChg>
      <pc:sldChg chg="del">
        <pc:chgData name="Daniel Fortin" userId="934e10ce-1e4e-4a60-a21a-d88a03bdd907" providerId="ADAL" clId="{2AB6A635-4159-43D8-B326-E016780CE19B}" dt="2026-08-25T17:16:22.251" v="210" actId="2696"/>
        <pc:sldMkLst>
          <pc:docMk/>
          <pc:sldMk cId="53001128" sldId="1513"/>
        </pc:sldMkLst>
      </pc:sldChg>
      <pc:sldChg chg="del">
        <pc:chgData name="Daniel Fortin" userId="934e10ce-1e4e-4a60-a21a-d88a03bdd907" providerId="ADAL" clId="{2AB6A635-4159-43D8-B326-E016780CE19B}" dt="2026-08-25T17:16:28.625" v="211" actId="2696"/>
        <pc:sldMkLst>
          <pc:docMk/>
          <pc:sldMk cId="3762730561" sldId="1514"/>
        </pc:sldMkLst>
      </pc:sldChg>
      <pc:sldChg chg="modSp mod">
        <pc:chgData name="Daniel Fortin" userId="934e10ce-1e4e-4a60-a21a-d88a03bdd907" providerId="ADAL" clId="{2AB6A635-4159-43D8-B326-E016780CE19B}" dt="2026-08-25T17:50:08.043" v="231" actId="255"/>
        <pc:sldMkLst>
          <pc:docMk/>
          <pc:sldMk cId="2409433980" sldId="1515"/>
        </pc:sldMkLst>
        <pc:spChg chg="mod">
          <ac:chgData name="Daniel Fortin" userId="934e10ce-1e4e-4a60-a21a-d88a03bdd907" providerId="ADAL" clId="{2AB6A635-4159-43D8-B326-E016780CE19B}" dt="2026-08-25T17:50:08.043" v="231" actId="255"/>
          <ac:spMkLst>
            <pc:docMk/>
            <pc:sldMk cId="2409433980" sldId="1515"/>
            <ac:spMk id="3" creationId="{E07DF851-DDA7-7DA5-AD74-14475BF2022A}"/>
          </ac:spMkLst>
        </pc:spChg>
      </pc:sldChg>
      <pc:sldChg chg="modSp mod">
        <pc:chgData name="Daniel Fortin" userId="934e10ce-1e4e-4a60-a21a-d88a03bdd907" providerId="ADAL" clId="{2AB6A635-4159-43D8-B326-E016780CE19B}" dt="2026-08-25T17:01:05.336" v="184" actId="14100"/>
        <pc:sldMkLst>
          <pc:docMk/>
          <pc:sldMk cId="3271114167" sldId="1516"/>
        </pc:sldMkLst>
        <pc:spChg chg="mod">
          <ac:chgData name="Daniel Fortin" userId="934e10ce-1e4e-4a60-a21a-d88a03bdd907" providerId="ADAL" clId="{2AB6A635-4159-43D8-B326-E016780CE19B}" dt="2026-08-25T16:59:01.896" v="183" actId="255"/>
          <ac:spMkLst>
            <pc:docMk/>
            <pc:sldMk cId="3271114167" sldId="1516"/>
            <ac:spMk id="2" creationId="{EDFBA73E-68F2-7CF6-29DF-4CDB3743BB9E}"/>
          </ac:spMkLst>
        </pc:spChg>
        <pc:spChg chg="mod">
          <ac:chgData name="Daniel Fortin" userId="934e10ce-1e4e-4a60-a21a-d88a03bdd907" providerId="ADAL" clId="{2AB6A635-4159-43D8-B326-E016780CE19B}" dt="2026-08-25T16:58:48.923" v="181" actId="27636"/>
          <ac:spMkLst>
            <pc:docMk/>
            <pc:sldMk cId="3271114167" sldId="1516"/>
            <ac:spMk id="11" creationId="{88245978-C123-DD2C-CBA2-049C03DB4CEC}"/>
          </ac:spMkLst>
        </pc:spChg>
        <pc:picChg chg="mod">
          <ac:chgData name="Daniel Fortin" userId="934e10ce-1e4e-4a60-a21a-d88a03bdd907" providerId="ADAL" clId="{2AB6A635-4159-43D8-B326-E016780CE19B}" dt="2026-08-25T17:01:05.336" v="184" actId="14100"/>
          <ac:picMkLst>
            <pc:docMk/>
            <pc:sldMk cId="3271114167" sldId="1516"/>
            <ac:picMk id="6" creationId="{A7605354-42C5-6CE4-957B-3708CA343469}"/>
          </ac:picMkLst>
        </pc:picChg>
      </pc:sldChg>
      <pc:sldChg chg="modSp mod">
        <pc:chgData name="Daniel Fortin" userId="934e10ce-1e4e-4a60-a21a-d88a03bdd907" providerId="ADAL" clId="{2AB6A635-4159-43D8-B326-E016780CE19B}" dt="2026-08-25T17:37:25.790" v="230" actId="14100"/>
        <pc:sldMkLst>
          <pc:docMk/>
          <pc:sldMk cId="3175201921" sldId="1518"/>
        </pc:sldMkLst>
        <pc:graphicFrameChg chg="mod">
          <ac:chgData name="Daniel Fortin" userId="934e10ce-1e4e-4a60-a21a-d88a03bdd907" providerId="ADAL" clId="{2AB6A635-4159-43D8-B326-E016780CE19B}" dt="2026-08-25T17:37:25.790" v="230" actId="14100"/>
          <ac:graphicFrameMkLst>
            <pc:docMk/>
            <pc:sldMk cId="3175201921" sldId="1518"/>
            <ac:graphicFrameMk id="7" creationId="{1B6CFF3D-3D0E-8D54-48A6-6AC475C7AFF1}"/>
          </ac:graphicFrameMkLst>
        </pc:graphicFrameChg>
      </pc:sldChg>
      <pc:sldChg chg="addSp modSp mod modClrScheme chgLayout modNotesTx">
        <pc:chgData name="Daniel Fortin" userId="934e10ce-1e4e-4a60-a21a-d88a03bdd907" providerId="ADAL" clId="{2AB6A635-4159-43D8-B326-E016780CE19B}" dt="2026-08-25T16:20:11.175" v="115" actId="20577"/>
        <pc:sldMkLst>
          <pc:docMk/>
          <pc:sldMk cId="3605190724" sldId="1519"/>
        </pc:sldMkLst>
        <pc:spChg chg="mod">
          <ac:chgData name="Daniel Fortin" userId="934e10ce-1e4e-4a60-a21a-d88a03bdd907" providerId="ADAL" clId="{2AB6A635-4159-43D8-B326-E016780CE19B}" dt="2026-08-25T16:18:55.773" v="21" actId="20577"/>
          <ac:spMkLst>
            <pc:docMk/>
            <pc:sldMk cId="3605190724" sldId="1519"/>
            <ac:spMk id="2" creationId="{FB5D9AFB-A769-C579-BEFD-7E2964DE6D9D}"/>
          </ac:spMkLst>
        </pc:spChg>
        <pc:spChg chg="mod">
          <ac:chgData name="Daniel Fortin" userId="934e10ce-1e4e-4a60-a21a-d88a03bdd907" providerId="ADAL" clId="{2AB6A635-4159-43D8-B326-E016780CE19B}" dt="2026-08-25T16:19:17.498" v="22" actId="113"/>
          <ac:spMkLst>
            <pc:docMk/>
            <pc:sldMk cId="3605190724" sldId="1519"/>
            <ac:spMk id="3" creationId="{F3E60426-82E8-6511-058C-30A2A6133D33}"/>
          </ac:spMkLst>
        </pc:spChg>
        <pc:picChg chg="add mod">
          <ac:chgData name="Daniel Fortin" userId="934e10ce-1e4e-4a60-a21a-d88a03bdd907" providerId="ADAL" clId="{2AB6A635-4159-43D8-B326-E016780CE19B}" dt="2026-08-25T16:17:51.789" v="6" actId="26606"/>
          <ac:picMkLst>
            <pc:docMk/>
            <pc:sldMk cId="3605190724" sldId="1519"/>
            <ac:picMk id="5" creationId="{4C803081-8F88-4A2B-004F-EC86514286E5}"/>
          </ac:picMkLst>
        </pc:picChg>
      </pc:sldChg>
      <pc:sldChg chg="addSp delSp modSp new mod modClrScheme chgLayout">
        <pc:chgData name="Daniel Fortin" userId="934e10ce-1e4e-4a60-a21a-d88a03bdd907" providerId="ADAL" clId="{2AB6A635-4159-43D8-B326-E016780CE19B}" dt="2026-08-25T17:21:12.499" v="224" actId="27636"/>
        <pc:sldMkLst>
          <pc:docMk/>
          <pc:sldMk cId="2166334930" sldId="1520"/>
        </pc:sldMkLst>
        <pc:spChg chg="mod">
          <ac:chgData name="Daniel Fortin" userId="934e10ce-1e4e-4a60-a21a-d88a03bdd907" providerId="ADAL" clId="{2AB6A635-4159-43D8-B326-E016780CE19B}" dt="2026-08-25T16:25:44.348" v="124" actId="26606"/>
          <ac:spMkLst>
            <pc:docMk/>
            <pc:sldMk cId="2166334930" sldId="1520"/>
            <ac:spMk id="2" creationId="{D3F06982-B67D-A57E-BF31-7491343D49AC}"/>
          </ac:spMkLst>
        </pc:spChg>
        <pc:spChg chg="mod ord">
          <ac:chgData name="Daniel Fortin" userId="934e10ce-1e4e-4a60-a21a-d88a03bdd907" providerId="ADAL" clId="{2AB6A635-4159-43D8-B326-E016780CE19B}" dt="2026-08-25T17:21:12.499" v="224" actId="27636"/>
          <ac:spMkLst>
            <pc:docMk/>
            <pc:sldMk cId="2166334930" sldId="1520"/>
            <ac:spMk id="3" creationId="{341E3C25-D358-8CB0-67AF-2CAFDF901B5C}"/>
          </ac:spMkLst>
        </pc:spChg>
        <pc:spChg chg="del">
          <ac:chgData name="Daniel Fortin" userId="934e10ce-1e4e-4a60-a21a-d88a03bdd907" providerId="ADAL" clId="{2AB6A635-4159-43D8-B326-E016780CE19B}" dt="2026-08-25T16:25:35.575" v="123" actId="931"/>
          <ac:spMkLst>
            <pc:docMk/>
            <pc:sldMk cId="2166334930" sldId="1520"/>
            <ac:spMk id="4" creationId="{21BA48AE-7FAA-9C65-4FE1-9B6E0C66F9ED}"/>
          </ac:spMkLst>
        </pc:spChg>
        <pc:spChg chg="add del mod">
          <ac:chgData name="Daniel Fortin" userId="934e10ce-1e4e-4a60-a21a-d88a03bdd907" providerId="ADAL" clId="{2AB6A635-4159-43D8-B326-E016780CE19B}" dt="2026-08-25T16:56:50.524" v="171" actId="21"/>
          <ac:spMkLst>
            <pc:docMk/>
            <pc:sldMk cId="2166334930" sldId="1520"/>
            <ac:spMk id="10" creationId="{EF38C4C3-7784-9BB0-A857-11D5EAA63A84}"/>
          </ac:spMkLst>
        </pc:spChg>
        <pc:picChg chg="add del mod ord">
          <ac:chgData name="Daniel Fortin" userId="934e10ce-1e4e-4a60-a21a-d88a03bdd907" providerId="ADAL" clId="{2AB6A635-4159-43D8-B326-E016780CE19B}" dt="2026-08-25T16:56:36.638" v="169" actId="478"/>
          <ac:picMkLst>
            <pc:docMk/>
            <pc:sldMk cId="2166334930" sldId="1520"/>
            <ac:picMk id="6" creationId="{77C50501-BE59-1F05-106F-45D88AD80741}"/>
          </ac:picMkLst>
        </pc:picChg>
        <pc:picChg chg="add mod">
          <ac:chgData name="Daniel Fortin" userId="934e10ce-1e4e-4a60-a21a-d88a03bdd907" providerId="ADAL" clId="{2AB6A635-4159-43D8-B326-E016780CE19B}" dt="2026-08-25T16:57:02.976" v="176" actId="1076"/>
          <ac:picMkLst>
            <pc:docMk/>
            <pc:sldMk cId="2166334930" sldId="1520"/>
            <ac:picMk id="8" creationId="{454469D3-680B-715C-0860-49AAED06836B}"/>
          </ac:picMkLst>
        </pc:picChg>
      </pc:sldChg>
      <pc:sldChg chg="add del">
        <pc:chgData name="Daniel Fortin" userId="934e10ce-1e4e-4a60-a21a-d88a03bdd907" providerId="ADAL" clId="{2AB6A635-4159-43D8-B326-E016780CE19B}" dt="2026-08-25T16:24:28.572" v="117" actId="2696"/>
        <pc:sldMkLst>
          <pc:docMk/>
          <pc:sldMk cId="2932767958" sldId="1520"/>
        </pc:sldMkLst>
      </pc:sldChg>
      <pc:sldChg chg="addSp delSp modSp new mod modClrScheme chgLayout">
        <pc:chgData name="Daniel Fortin" userId="934e10ce-1e4e-4a60-a21a-d88a03bdd907" providerId="ADAL" clId="{2AB6A635-4159-43D8-B326-E016780CE19B}" dt="2026-08-25T17:21:02.581" v="222" actId="27636"/>
        <pc:sldMkLst>
          <pc:docMk/>
          <pc:sldMk cId="3076489712" sldId="1521"/>
        </pc:sldMkLst>
        <pc:spChg chg="mod">
          <ac:chgData name="Daniel Fortin" userId="934e10ce-1e4e-4a60-a21a-d88a03bdd907" providerId="ADAL" clId="{2AB6A635-4159-43D8-B326-E016780CE19B}" dt="2026-08-25T17:14:26.661" v="202" actId="26606"/>
          <ac:spMkLst>
            <pc:docMk/>
            <pc:sldMk cId="3076489712" sldId="1521"/>
            <ac:spMk id="2" creationId="{4FB93DC0-F7CA-A148-2825-634BC7E28429}"/>
          </ac:spMkLst>
        </pc:spChg>
        <pc:spChg chg="del">
          <ac:chgData name="Daniel Fortin" userId="934e10ce-1e4e-4a60-a21a-d88a03bdd907" providerId="ADAL" clId="{2AB6A635-4159-43D8-B326-E016780CE19B}" dt="2026-08-25T17:14:19.484" v="201"/>
          <ac:spMkLst>
            <pc:docMk/>
            <pc:sldMk cId="3076489712" sldId="1521"/>
            <ac:spMk id="3" creationId="{06EFAD80-D3A5-A726-A083-434B172B4891}"/>
          </ac:spMkLst>
        </pc:spChg>
        <pc:spChg chg="mod">
          <ac:chgData name="Daniel Fortin" userId="934e10ce-1e4e-4a60-a21a-d88a03bdd907" providerId="ADAL" clId="{2AB6A635-4159-43D8-B326-E016780CE19B}" dt="2026-08-25T17:21:02.581" v="222" actId="27636"/>
          <ac:spMkLst>
            <pc:docMk/>
            <pc:sldMk cId="3076489712" sldId="1521"/>
            <ac:spMk id="4" creationId="{8110E845-C174-519E-90A2-63C5F6B58A48}"/>
          </ac:spMkLst>
        </pc:spChg>
        <pc:picChg chg="add mod ord">
          <ac:chgData name="Daniel Fortin" userId="934e10ce-1e4e-4a60-a21a-d88a03bdd907" providerId="ADAL" clId="{2AB6A635-4159-43D8-B326-E016780CE19B}" dt="2026-08-25T17:14:26.661" v="202" actId="26606"/>
          <ac:picMkLst>
            <pc:docMk/>
            <pc:sldMk cId="3076489712" sldId="1521"/>
            <ac:picMk id="6" creationId="{3652630E-9D0F-F7E3-3F8C-C170B7F0D2FD}"/>
          </ac:picMkLst>
        </pc:picChg>
      </pc:sldChg>
      <pc:sldMasterChg chg="setBg modSldLayout">
        <pc:chgData name="Daniel Fortin" userId="934e10ce-1e4e-4a60-a21a-d88a03bdd907" providerId="ADAL" clId="{2AB6A635-4159-43D8-B326-E016780CE19B}" dt="2026-08-25T17:31:40.050" v="226"/>
        <pc:sldMasterMkLst>
          <pc:docMk/>
          <pc:sldMasterMk cId="2740288441" sldId="2147483660"/>
        </pc:sldMasterMkLst>
        <pc:sldLayoutChg chg="setBg">
          <pc:chgData name="Daniel Fortin" userId="934e10ce-1e4e-4a60-a21a-d88a03bdd907" providerId="ADAL" clId="{2AB6A635-4159-43D8-B326-E016780CE19B}" dt="2026-08-25T17:31:40.050" v="226"/>
          <pc:sldLayoutMkLst>
            <pc:docMk/>
            <pc:sldMasterMk cId="2740288441" sldId="2147483660"/>
            <pc:sldLayoutMk cId="275662841" sldId="2147483685"/>
          </pc:sldLayoutMkLst>
        </pc:sldLayoutChg>
        <pc:sldLayoutChg chg="setBg">
          <pc:chgData name="Daniel Fortin" userId="934e10ce-1e4e-4a60-a21a-d88a03bdd907" providerId="ADAL" clId="{2AB6A635-4159-43D8-B326-E016780CE19B}" dt="2026-08-25T17:31:40.050" v="226"/>
          <pc:sldLayoutMkLst>
            <pc:docMk/>
            <pc:sldMasterMk cId="2740288441" sldId="2147483660"/>
            <pc:sldLayoutMk cId="286853183" sldId="2147483687"/>
          </pc:sldLayoutMkLst>
        </pc:sldLayoutChg>
        <pc:sldLayoutChg chg="setBg">
          <pc:chgData name="Daniel Fortin" userId="934e10ce-1e4e-4a60-a21a-d88a03bdd907" providerId="ADAL" clId="{2AB6A635-4159-43D8-B326-E016780CE19B}" dt="2026-08-25T17:31:40.050" v="226"/>
          <pc:sldLayoutMkLst>
            <pc:docMk/>
            <pc:sldMasterMk cId="2740288441" sldId="2147483660"/>
            <pc:sldLayoutMk cId="3528809591" sldId="2147483735"/>
          </pc:sldLayoutMkLst>
        </pc:sldLayoutChg>
        <pc:sldLayoutChg chg="setBg">
          <pc:chgData name="Daniel Fortin" userId="934e10ce-1e4e-4a60-a21a-d88a03bdd907" providerId="ADAL" clId="{2AB6A635-4159-43D8-B326-E016780CE19B}" dt="2026-08-25T17:31:40.050" v="226"/>
          <pc:sldLayoutMkLst>
            <pc:docMk/>
            <pc:sldMasterMk cId="2740288441" sldId="2147483660"/>
            <pc:sldLayoutMk cId="869324475" sldId="2147483743"/>
          </pc:sldLayoutMkLst>
        </pc:sldLayoutChg>
        <pc:sldLayoutChg chg="setBg">
          <pc:chgData name="Daniel Fortin" userId="934e10ce-1e4e-4a60-a21a-d88a03bdd907" providerId="ADAL" clId="{2AB6A635-4159-43D8-B326-E016780CE19B}" dt="2026-08-25T17:31:40.050" v="226"/>
          <pc:sldLayoutMkLst>
            <pc:docMk/>
            <pc:sldMasterMk cId="2740288441" sldId="2147483660"/>
            <pc:sldLayoutMk cId="1352096481" sldId="2147483753"/>
          </pc:sldLayoutMkLst>
        </pc:sldLayoutChg>
        <pc:sldLayoutChg chg="setBg">
          <pc:chgData name="Daniel Fortin" userId="934e10ce-1e4e-4a60-a21a-d88a03bdd907" providerId="ADAL" clId="{2AB6A635-4159-43D8-B326-E016780CE19B}" dt="2026-08-25T17:31:40.050" v="226"/>
          <pc:sldLayoutMkLst>
            <pc:docMk/>
            <pc:sldMasterMk cId="2740288441" sldId="2147483660"/>
            <pc:sldLayoutMk cId="1952279378" sldId="2147483758"/>
          </pc:sldLayoutMkLst>
        </pc:sldLayoutChg>
      </pc:sldMasterChg>
    </pc:docChg>
  </pc:docChgLst>
</pc:chgInfo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svg"/><Relationship Id="rId1" Type="http://schemas.openxmlformats.org/officeDocument/2006/relationships/image" Target="../media/image16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svg"/><Relationship Id="rId1" Type="http://schemas.openxmlformats.org/officeDocument/2006/relationships/image" Target="../media/image1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#1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1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2123C3-7E94-427D-A5EA-7C5980D14FFB}" type="doc">
      <dgm:prSet loTypeId="urn:microsoft.com/office/officeart/2016/7/layout/RepeatingBendingProcessNew" loCatId="process" qsTypeId="urn:microsoft.com/office/officeart/2005/8/quickstyle/simple1#1" qsCatId="simple" csTypeId="urn:microsoft.com/office/officeart/2005/8/colors/accent2_2#1" csCatId="accent2"/>
      <dgm:spPr/>
      <dgm:t>
        <a:bodyPr/>
        <a:lstStyle/>
        <a:p>
          <a:endParaRPr lang="en-US"/>
        </a:p>
      </dgm:t>
    </dgm:pt>
    <dgm:pt modelId="{B6E9114D-8673-42C8-876C-96B96E0BA69B}">
      <dgm:prSet/>
      <dgm:spPr/>
      <dgm:t>
        <a:bodyPr/>
        <a:lstStyle/>
        <a:p>
          <a:r>
            <a:rPr lang="en-US" dirty="0"/>
            <a:t>The program wasn’t simply about leadership skills.</a:t>
          </a:r>
        </a:p>
      </dgm:t>
    </dgm:pt>
    <dgm:pt modelId="{E00AF0AC-31ED-4F19-A4A1-7D81F0276F5B}" type="parTrans" cxnId="{CBCB7D76-DB05-4B6E-9E47-7A64FEF30C51}">
      <dgm:prSet/>
      <dgm:spPr/>
      <dgm:t>
        <a:bodyPr/>
        <a:lstStyle/>
        <a:p>
          <a:endParaRPr lang="en-US"/>
        </a:p>
      </dgm:t>
    </dgm:pt>
    <dgm:pt modelId="{2DE96EE3-0F68-403F-8614-EA8DB26C0DA9}" type="sibTrans" cxnId="{CBCB7D76-DB05-4B6E-9E47-7A64FEF30C51}">
      <dgm:prSet/>
      <dgm:spPr/>
      <dgm:t>
        <a:bodyPr/>
        <a:lstStyle/>
        <a:p>
          <a:endParaRPr lang="en-US"/>
        </a:p>
      </dgm:t>
    </dgm:pt>
    <dgm:pt modelId="{99BF25BB-3D4E-4AE3-B03A-CA9861BBA363}">
      <dgm:prSet/>
      <dgm:spPr/>
      <dgm:t>
        <a:bodyPr/>
        <a:lstStyle/>
        <a:p>
          <a:r>
            <a:rPr lang="en-US"/>
            <a:t>Participants were encouraged to understand:</a:t>
          </a:r>
        </a:p>
      </dgm:t>
    </dgm:pt>
    <dgm:pt modelId="{CD405EB5-9445-45C9-8B34-7D88581FC9D9}" type="parTrans" cxnId="{6DB86B15-AB43-44E8-B6B8-501564F506B0}">
      <dgm:prSet/>
      <dgm:spPr/>
      <dgm:t>
        <a:bodyPr/>
        <a:lstStyle/>
        <a:p>
          <a:endParaRPr lang="en-US"/>
        </a:p>
      </dgm:t>
    </dgm:pt>
    <dgm:pt modelId="{303DE02D-9978-40DA-BD5B-6F5199138DF0}" type="sibTrans" cxnId="{6DB86B15-AB43-44E8-B6B8-501564F506B0}">
      <dgm:prSet/>
      <dgm:spPr/>
      <dgm:t>
        <a:bodyPr/>
        <a:lstStyle/>
        <a:p>
          <a:endParaRPr lang="en-US"/>
        </a:p>
      </dgm:t>
    </dgm:pt>
    <dgm:pt modelId="{150EB5EE-B181-4E3D-862B-883A0BCBF075}">
      <dgm:prSet/>
      <dgm:spPr/>
      <dgm:t>
        <a:bodyPr/>
        <a:lstStyle/>
        <a:p>
          <a:r>
            <a:rPr lang="en-US"/>
            <a:t>Spokane’s history</a:t>
          </a:r>
        </a:p>
      </dgm:t>
    </dgm:pt>
    <dgm:pt modelId="{060BD18F-46F6-4C64-9872-724D2B5500E9}" type="parTrans" cxnId="{F67B7519-1BC2-4E15-B900-7B001EF953E6}">
      <dgm:prSet/>
      <dgm:spPr/>
      <dgm:t>
        <a:bodyPr/>
        <a:lstStyle/>
        <a:p>
          <a:endParaRPr lang="en-US"/>
        </a:p>
      </dgm:t>
    </dgm:pt>
    <dgm:pt modelId="{26175240-E734-4F30-9536-1146E924F1AC}" type="sibTrans" cxnId="{F67B7519-1BC2-4E15-B900-7B001EF953E6}">
      <dgm:prSet/>
      <dgm:spPr/>
      <dgm:t>
        <a:bodyPr/>
        <a:lstStyle/>
        <a:p>
          <a:endParaRPr lang="en-US"/>
        </a:p>
      </dgm:t>
    </dgm:pt>
    <dgm:pt modelId="{817EE252-C0CD-48B0-82B4-0E38B200B0F3}">
      <dgm:prSet/>
      <dgm:spPr/>
      <dgm:t>
        <a:bodyPr/>
        <a:lstStyle/>
        <a:p>
          <a:r>
            <a:rPr lang="en-US"/>
            <a:t>Regional economy</a:t>
          </a:r>
        </a:p>
      </dgm:t>
    </dgm:pt>
    <dgm:pt modelId="{36CF0253-870F-4357-8978-497E10D97C23}" type="parTrans" cxnId="{C5E2EF32-9FDB-49F9-B303-7169C62E3A71}">
      <dgm:prSet/>
      <dgm:spPr/>
      <dgm:t>
        <a:bodyPr/>
        <a:lstStyle/>
        <a:p>
          <a:endParaRPr lang="en-US"/>
        </a:p>
      </dgm:t>
    </dgm:pt>
    <dgm:pt modelId="{58C3842E-199E-4510-A0D6-7A24B934E0C7}" type="sibTrans" cxnId="{C5E2EF32-9FDB-49F9-B303-7169C62E3A71}">
      <dgm:prSet/>
      <dgm:spPr/>
      <dgm:t>
        <a:bodyPr/>
        <a:lstStyle/>
        <a:p>
          <a:endParaRPr lang="en-US"/>
        </a:p>
      </dgm:t>
    </dgm:pt>
    <dgm:pt modelId="{E4144898-8F15-4B0D-82F8-23E8158B125B}">
      <dgm:prSet/>
      <dgm:spPr/>
      <dgm:t>
        <a:bodyPr/>
        <a:lstStyle/>
        <a:p>
          <a:r>
            <a:rPr lang="en-US"/>
            <a:t>Government and governance</a:t>
          </a:r>
        </a:p>
      </dgm:t>
    </dgm:pt>
    <dgm:pt modelId="{23301109-1A2B-4455-B768-4F0466CA19D7}" type="parTrans" cxnId="{03EB142C-19D1-4277-B0B2-21005FC3CFD2}">
      <dgm:prSet/>
      <dgm:spPr/>
      <dgm:t>
        <a:bodyPr/>
        <a:lstStyle/>
        <a:p>
          <a:endParaRPr lang="en-US"/>
        </a:p>
      </dgm:t>
    </dgm:pt>
    <dgm:pt modelId="{870E5764-58FA-4B0C-81ED-98F46DC52C39}" type="sibTrans" cxnId="{03EB142C-19D1-4277-B0B2-21005FC3CFD2}">
      <dgm:prSet/>
      <dgm:spPr/>
      <dgm:t>
        <a:bodyPr/>
        <a:lstStyle/>
        <a:p>
          <a:endParaRPr lang="en-US"/>
        </a:p>
      </dgm:t>
    </dgm:pt>
    <dgm:pt modelId="{6028BFAC-D063-4180-A99E-60CCBD11DDD6}">
      <dgm:prSet/>
      <dgm:spPr/>
      <dgm:t>
        <a:bodyPr/>
        <a:lstStyle/>
        <a:p>
          <a:r>
            <a:rPr lang="en-US"/>
            <a:t>Education</a:t>
          </a:r>
        </a:p>
      </dgm:t>
    </dgm:pt>
    <dgm:pt modelId="{991AFE4D-57A4-420B-ABB2-150E689B0243}" type="parTrans" cxnId="{F72AA646-B272-4AA0-A49E-2D385AFDA8A3}">
      <dgm:prSet/>
      <dgm:spPr/>
      <dgm:t>
        <a:bodyPr/>
        <a:lstStyle/>
        <a:p>
          <a:endParaRPr lang="en-US"/>
        </a:p>
      </dgm:t>
    </dgm:pt>
    <dgm:pt modelId="{F69E958A-8D6E-4BDF-9FA6-A40CC2D8AE8E}" type="sibTrans" cxnId="{F72AA646-B272-4AA0-A49E-2D385AFDA8A3}">
      <dgm:prSet/>
      <dgm:spPr/>
      <dgm:t>
        <a:bodyPr/>
        <a:lstStyle/>
        <a:p>
          <a:endParaRPr lang="en-US"/>
        </a:p>
      </dgm:t>
    </dgm:pt>
    <dgm:pt modelId="{7C30A7DC-9FD1-44CF-8075-75487A5B6348}">
      <dgm:prSet/>
      <dgm:spPr/>
      <dgm:t>
        <a:bodyPr/>
        <a:lstStyle/>
        <a:p>
          <a:r>
            <a:rPr lang="en-US"/>
            <a:t>Health and human services</a:t>
          </a:r>
        </a:p>
      </dgm:t>
    </dgm:pt>
    <dgm:pt modelId="{5823A873-BE1C-46E1-9B2B-038B84F48D04}" type="parTrans" cxnId="{D2AF07E5-BC31-4BE3-B615-9E56AA695997}">
      <dgm:prSet/>
      <dgm:spPr/>
      <dgm:t>
        <a:bodyPr/>
        <a:lstStyle/>
        <a:p>
          <a:endParaRPr lang="en-US"/>
        </a:p>
      </dgm:t>
    </dgm:pt>
    <dgm:pt modelId="{144C7310-511C-4E36-A802-1494D1429681}" type="sibTrans" cxnId="{D2AF07E5-BC31-4BE3-B615-9E56AA695997}">
      <dgm:prSet/>
      <dgm:spPr/>
      <dgm:t>
        <a:bodyPr/>
        <a:lstStyle/>
        <a:p>
          <a:endParaRPr lang="en-US"/>
        </a:p>
      </dgm:t>
    </dgm:pt>
    <dgm:pt modelId="{E1826D55-CA0E-4C1E-9816-00209D033D90}">
      <dgm:prSet/>
      <dgm:spPr/>
      <dgm:t>
        <a:bodyPr/>
        <a:lstStyle/>
        <a:p>
          <a:r>
            <a:rPr lang="en-US"/>
            <a:t>Arts and culture</a:t>
          </a:r>
        </a:p>
      </dgm:t>
    </dgm:pt>
    <dgm:pt modelId="{F00D979F-10E5-4F68-97D6-3D94E9B46B49}" type="parTrans" cxnId="{74802E63-85A4-4825-9268-7DAE1B07DBF9}">
      <dgm:prSet/>
      <dgm:spPr/>
      <dgm:t>
        <a:bodyPr/>
        <a:lstStyle/>
        <a:p>
          <a:endParaRPr lang="en-US"/>
        </a:p>
      </dgm:t>
    </dgm:pt>
    <dgm:pt modelId="{7CB9ABD9-7702-4847-905F-A6F23ACA63AF}" type="sibTrans" cxnId="{74802E63-85A4-4825-9268-7DAE1B07DBF9}">
      <dgm:prSet/>
      <dgm:spPr/>
      <dgm:t>
        <a:bodyPr/>
        <a:lstStyle/>
        <a:p>
          <a:endParaRPr lang="en-US"/>
        </a:p>
      </dgm:t>
    </dgm:pt>
    <dgm:pt modelId="{D2E36D19-B7B1-474D-8EF9-AA3BAD1A92A1}">
      <dgm:prSet/>
      <dgm:spPr/>
      <dgm:t>
        <a:bodyPr/>
        <a:lstStyle/>
        <a:p>
          <a:r>
            <a:rPr lang="en-US"/>
            <a:t>Community issues</a:t>
          </a:r>
        </a:p>
      </dgm:t>
    </dgm:pt>
    <dgm:pt modelId="{C057D2D2-B977-46F1-B99A-1EEC551CB386}" type="parTrans" cxnId="{836A41C1-2BC5-4917-A0E0-A5F6151BAC45}">
      <dgm:prSet/>
      <dgm:spPr/>
      <dgm:t>
        <a:bodyPr/>
        <a:lstStyle/>
        <a:p>
          <a:endParaRPr lang="en-US"/>
        </a:p>
      </dgm:t>
    </dgm:pt>
    <dgm:pt modelId="{C2EFC1F1-8860-4FF7-8F05-408663621E2D}" type="sibTrans" cxnId="{836A41C1-2BC5-4917-A0E0-A5F6151BAC45}">
      <dgm:prSet/>
      <dgm:spPr/>
      <dgm:t>
        <a:bodyPr/>
        <a:lstStyle/>
        <a:p>
          <a:endParaRPr lang="en-US"/>
        </a:p>
      </dgm:t>
    </dgm:pt>
    <dgm:pt modelId="{544B93C3-5B22-4B4E-B533-E443A99FDDDD}">
      <dgm:prSet/>
      <dgm:spPr/>
      <dgm:t>
        <a:bodyPr/>
        <a:lstStyle/>
        <a:p>
          <a:r>
            <a:rPr lang="en-US"/>
            <a:t>Media and communications</a:t>
          </a:r>
          <a:br>
            <a:rPr lang="en-US"/>
          </a:br>
          <a:endParaRPr lang="en-US"/>
        </a:p>
      </dgm:t>
    </dgm:pt>
    <dgm:pt modelId="{4353E2C2-2D31-4410-BC8C-9234C9A756EB}" type="parTrans" cxnId="{CD180319-385A-43D0-B020-90B7D2E1CFD8}">
      <dgm:prSet/>
      <dgm:spPr/>
      <dgm:t>
        <a:bodyPr/>
        <a:lstStyle/>
        <a:p>
          <a:endParaRPr lang="en-US"/>
        </a:p>
      </dgm:t>
    </dgm:pt>
    <dgm:pt modelId="{97AC1E7A-2FC3-4390-8576-91B7DC72F1F0}" type="sibTrans" cxnId="{CD180319-385A-43D0-B020-90B7D2E1CFD8}">
      <dgm:prSet/>
      <dgm:spPr/>
      <dgm:t>
        <a:bodyPr/>
        <a:lstStyle/>
        <a:p>
          <a:endParaRPr lang="en-US"/>
        </a:p>
      </dgm:t>
    </dgm:pt>
    <dgm:pt modelId="{106C1041-4466-4F8A-881A-A2F13B3D99A4}" type="pres">
      <dgm:prSet presAssocID="{A42123C3-7E94-427D-A5EA-7C5980D14FFB}" presName="Name0" presStyleCnt="0">
        <dgm:presLayoutVars>
          <dgm:dir/>
          <dgm:resizeHandles val="exact"/>
        </dgm:presLayoutVars>
      </dgm:prSet>
      <dgm:spPr/>
    </dgm:pt>
    <dgm:pt modelId="{55B84623-EFD9-4BA9-BA9E-6AB167003A77}" type="pres">
      <dgm:prSet presAssocID="{B6E9114D-8673-42C8-876C-96B96E0BA69B}" presName="node" presStyleLbl="node1" presStyleIdx="0" presStyleCnt="10">
        <dgm:presLayoutVars>
          <dgm:bulletEnabled val="1"/>
        </dgm:presLayoutVars>
      </dgm:prSet>
      <dgm:spPr/>
    </dgm:pt>
    <dgm:pt modelId="{0568284E-73DC-4619-A98C-F233E13FB27C}" type="pres">
      <dgm:prSet presAssocID="{2DE96EE3-0F68-403F-8614-EA8DB26C0DA9}" presName="sibTrans" presStyleLbl="sibTrans1D1" presStyleIdx="0" presStyleCnt="9"/>
      <dgm:spPr/>
    </dgm:pt>
    <dgm:pt modelId="{1B0E0D70-D8FC-474F-89E9-1103C288196C}" type="pres">
      <dgm:prSet presAssocID="{2DE96EE3-0F68-403F-8614-EA8DB26C0DA9}" presName="connectorText" presStyleLbl="sibTrans1D1" presStyleIdx="0" presStyleCnt="9"/>
      <dgm:spPr/>
    </dgm:pt>
    <dgm:pt modelId="{3C0C6C27-4187-4B11-BF5F-ED7C30D3F629}" type="pres">
      <dgm:prSet presAssocID="{99BF25BB-3D4E-4AE3-B03A-CA9861BBA363}" presName="node" presStyleLbl="node1" presStyleIdx="1" presStyleCnt="10">
        <dgm:presLayoutVars>
          <dgm:bulletEnabled val="1"/>
        </dgm:presLayoutVars>
      </dgm:prSet>
      <dgm:spPr/>
    </dgm:pt>
    <dgm:pt modelId="{6D32E6BF-2BB7-4AD7-8781-DB3941ABA4C4}" type="pres">
      <dgm:prSet presAssocID="{303DE02D-9978-40DA-BD5B-6F5199138DF0}" presName="sibTrans" presStyleLbl="sibTrans1D1" presStyleIdx="1" presStyleCnt="9"/>
      <dgm:spPr/>
    </dgm:pt>
    <dgm:pt modelId="{46225FA0-FE53-4772-8CC8-E1EB8A38A5B5}" type="pres">
      <dgm:prSet presAssocID="{303DE02D-9978-40DA-BD5B-6F5199138DF0}" presName="connectorText" presStyleLbl="sibTrans1D1" presStyleIdx="1" presStyleCnt="9"/>
      <dgm:spPr/>
    </dgm:pt>
    <dgm:pt modelId="{90E80AC9-A20B-4DDE-9D60-C8B96EADCB62}" type="pres">
      <dgm:prSet presAssocID="{150EB5EE-B181-4E3D-862B-883A0BCBF075}" presName="node" presStyleLbl="node1" presStyleIdx="2" presStyleCnt="10">
        <dgm:presLayoutVars>
          <dgm:bulletEnabled val="1"/>
        </dgm:presLayoutVars>
      </dgm:prSet>
      <dgm:spPr/>
    </dgm:pt>
    <dgm:pt modelId="{24E5A801-9641-43D7-B180-F1D1D8E526D8}" type="pres">
      <dgm:prSet presAssocID="{26175240-E734-4F30-9536-1146E924F1AC}" presName="sibTrans" presStyleLbl="sibTrans1D1" presStyleIdx="2" presStyleCnt="9"/>
      <dgm:spPr/>
    </dgm:pt>
    <dgm:pt modelId="{E30BD2F7-F20B-472F-9B9D-C80A5149B44D}" type="pres">
      <dgm:prSet presAssocID="{26175240-E734-4F30-9536-1146E924F1AC}" presName="connectorText" presStyleLbl="sibTrans1D1" presStyleIdx="2" presStyleCnt="9"/>
      <dgm:spPr/>
    </dgm:pt>
    <dgm:pt modelId="{75C560B8-B1D1-4DB3-9BB1-796FA2410103}" type="pres">
      <dgm:prSet presAssocID="{817EE252-C0CD-48B0-82B4-0E38B200B0F3}" presName="node" presStyleLbl="node1" presStyleIdx="3" presStyleCnt="10">
        <dgm:presLayoutVars>
          <dgm:bulletEnabled val="1"/>
        </dgm:presLayoutVars>
      </dgm:prSet>
      <dgm:spPr/>
    </dgm:pt>
    <dgm:pt modelId="{A533FA16-910C-4D73-BACD-7AC6AFB43CD4}" type="pres">
      <dgm:prSet presAssocID="{58C3842E-199E-4510-A0D6-7A24B934E0C7}" presName="sibTrans" presStyleLbl="sibTrans1D1" presStyleIdx="3" presStyleCnt="9"/>
      <dgm:spPr/>
    </dgm:pt>
    <dgm:pt modelId="{5CD7A02D-055A-4AFC-8DCF-1EC79C56D743}" type="pres">
      <dgm:prSet presAssocID="{58C3842E-199E-4510-A0D6-7A24B934E0C7}" presName="connectorText" presStyleLbl="sibTrans1D1" presStyleIdx="3" presStyleCnt="9"/>
      <dgm:spPr/>
    </dgm:pt>
    <dgm:pt modelId="{9CC38E96-DC1E-4E2B-9D4E-AEE35AAD4300}" type="pres">
      <dgm:prSet presAssocID="{E4144898-8F15-4B0D-82F8-23E8158B125B}" presName="node" presStyleLbl="node1" presStyleIdx="4" presStyleCnt="10">
        <dgm:presLayoutVars>
          <dgm:bulletEnabled val="1"/>
        </dgm:presLayoutVars>
      </dgm:prSet>
      <dgm:spPr/>
    </dgm:pt>
    <dgm:pt modelId="{14B6BDAF-A7A6-4094-84D5-D715B1250CBD}" type="pres">
      <dgm:prSet presAssocID="{870E5764-58FA-4B0C-81ED-98F46DC52C39}" presName="sibTrans" presStyleLbl="sibTrans1D1" presStyleIdx="4" presStyleCnt="9"/>
      <dgm:spPr/>
    </dgm:pt>
    <dgm:pt modelId="{0C78C9A8-1386-4566-8682-14CD07E0B8F8}" type="pres">
      <dgm:prSet presAssocID="{870E5764-58FA-4B0C-81ED-98F46DC52C39}" presName="connectorText" presStyleLbl="sibTrans1D1" presStyleIdx="4" presStyleCnt="9"/>
      <dgm:spPr/>
    </dgm:pt>
    <dgm:pt modelId="{AEB454A6-8FF8-449A-8DC9-8D3404D57A26}" type="pres">
      <dgm:prSet presAssocID="{6028BFAC-D063-4180-A99E-60CCBD11DDD6}" presName="node" presStyleLbl="node1" presStyleIdx="5" presStyleCnt="10">
        <dgm:presLayoutVars>
          <dgm:bulletEnabled val="1"/>
        </dgm:presLayoutVars>
      </dgm:prSet>
      <dgm:spPr/>
    </dgm:pt>
    <dgm:pt modelId="{EDE59AEA-8F8F-4D80-985E-D2C65C80123B}" type="pres">
      <dgm:prSet presAssocID="{F69E958A-8D6E-4BDF-9FA6-A40CC2D8AE8E}" presName="sibTrans" presStyleLbl="sibTrans1D1" presStyleIdx="5" presStyleCnt="9"/>
      <dgm:spPr/>
    </dgm:pt>
    <dgm:pt modelId="{C825DFDE-06F5-4B9C-9567-57B957B960EA}" type="pres">
      <dgm:prSet presAssocID="{F69E958A-8D6E-4BDF-9FA6-A40CC2D8AE8E}" presName="connectorText" presStyleLbl="sibTrans1D1" presStyleIdx="5" presStyleCnt="9"/>
      <dgm:spPr/>
    </dgm:pt>
    <dgm:pt modelId="{F04F1923-0953-46D5-A3E1-E0675D38FCE4}" type="pres">
      <dgm:prSet presAssocID="{7C30A7DC-9FD1-44CF-8075-75487A5B6348}" presName="node" presStyleLbl="node1" presStyleIdx="6" presStyleCnt="10">
        <dgm:presLayoutVars>
          <dgm:bulletEnabled val="1"/>
        </dgm:presLayoutVars>
      </dgm:prSet>
      <dgm:spPr/>
    </dgm:pt>
    <dgm:pt modelId="{069F8DFF-7B7E-4E70-91E1-338B14B1551E}" type="pres">
      <dgm:prSet presAssocID="{144C7310-511C-4E36-A802-1494D1429681}" presName="sibTrans" presStyleLbl="sibTrans1D1" presStyleIdx="6" presStyleCnt="9"/>
      <dgm:spPr/>
    </dgm:pt>
    <dgm:pt modelId="{05D7D9BE-FDF1-4D46-A014-88CCF51D2885}" type="pres">
      <dgm:prSet presAssocID="{144C7310-511C-4E36-A802-1494D1429681}" presName="connectorText" presStyleLbl="sibTrans1D1" presStyleIdx="6" presStyleCnt="9"/>
      <dgm:spPr/>
    </dgm:pt>
    <dgm:pt modelId="{0996B088-A6AA-4056-8CAB-E85B0194D4E1}" type="pres">
      <dgm:prSet presAssocID="{E1826D55-CA0E-4C1E-9816-00209D033D90}" presName="node" presStyleLbl="node1" presStyleIdx="7" presStyleCnt="10">
        <dgm:presLayoutVars>
          <dgm:bulletEnabled val="1"/>
        </dgm:presLayoutVars>
      </dgm:prSet>
      <dgm:spPr/>
    </dgm:pt>
    <dgm:pt modelId="{CB9AD19A-86BA-4D79-AA0A-4D50697FDC1A}" type="pres">
      <dgm:prSet presAssocID="{7CB9ABD9-7702-4847-905F-A6F23ACA63AF}" presName="sibTrans" presStyleLbl="sibTrans1D1" presStyleIdx="7" presStyleCnt="9"/>
      <dgm:spPr/>
    </dgm:pt>
    <dgm:pt modelId="{98EA0C1E-9D27-4981-91EA-C435AED835C9}" type="pres">
      <dgm:prSet presAssocID="{7CB9ABD9-7702-4847-905F-A6F23ACA63AF}" presName="connectorText" presStyleLbl="sibTrans1D1" presStyleIdx="7" presStyleCnt="9"/>
      <dgm:spPr/>
    </dgm:pt>
    <dgm:pt modelId="{586BAC35-DDC8-4B05-A684-D8190DDC5E73}" type="pres">
      <dgm:prSet presAssocID="{D2E36D19-B7B1-474D-8EF9-AA3BAD1A92A1}" presName="node" presStyleLbl="node1" presStyleIdx="8" presStyleCnt="10">
        <dgm:presLayoutVars>
          <dgm:bulletEnabled val="1"/>
        </dgm:presLayoutVars>
      </dgm:prSet>
      <dgm:spPr/>
    </dgm:pt>
    <dgm:pt modelId="{0A7DE10C-EDEE-4084-93BC-61A081FEC662}" type="pres">
      <dgm:prSet presAssocID="{C2EFC1F1-8860-4FF7-8F05-408663621E2D}" presName="sibTrans" presStyleLbl="sibTrans1D1" presStyleIdx="8" presStyleCnt="9"/>
      <dgm:spPr/>
    </dgm:pt>
    <dgm:pt modelId="{ED738C53-E1C0-42AF-8914-CD22D3D846CD}" type="pres">
      <dgm:prSet presAssocID="{C2EFC1F1-8860-4FF7-8F05-408663621E2D}" presName="connectorText" presStyleLbl="sibTrans1D1" presStyleIdx="8" presStyleCnt="9"/>
      <dgm:spPr/>
    </dgm:pt>
    <dgm:pt modelId="{A31D6B52-4150-46C5-AAB0-8E7C57F1FB5D}" type="pres">
      <dgm:prSet presAssocID="{544B93C3-5B22-4B4E-B533-E443A99FDDDD}" presName="node" presStyleLbl="node1" presStyleIdx="9" presStyleCnt="10">
        <dgm:presLayoutVars>
          <dgm:bulletEnabled val="1"/>
        </dgm:presLayoutVars>
      </dgm:prSet>
      <dgm:spPr/>
    </dgm:pt>
  </dgm:ptLst>
  <dgm:cxnLst>
    <dgm:cxn modelId="{1B407700-5197-4D9F-BE5B-60FB3FB973FE}" type="presOf" srcId="{870E5764-58FA-4B0C-81ED-98F46DC52C39}" destId="{0C78C9A8-1386-4566-8682-14CD07E0B8F8}" srcOrd="1" destOrd="0" presId="urn:microsoft.com/office/officeart/2016/7/layout/RepeatingBendingProcessNew"/>
    <dgm:cxn modelId="{6DB86B15-AB43-44E8-B6B8-501564F506B0}" srcId="{A42123C3-7E94-427D-A5EA-7C5980D14FFB}" destId="{99BF25BB-3D4E-4AE3-B03A-CA9861BBA363}" srcOrd="1" destOrd="0" parTransId="{CD405EB5-9445-45C9-8B34-7D88581FC9D9}" sibTransId="{303DE02D-9978-40DA-BD5B-6F5199138DF0}"/>
    <dgm:cxn modelId="{57711918-662C-4A32-BC2A-D7A9E86D4396}" type="presOf" srcId="{144C7310-511C-4E36-A802-1494D1429681}" destId="{05D7D9BE-FDF1-4D46-A014-88CCF51D2885}" srcOrd="1" destOrd="0" presId="urn:microsoft.com/office/officeart/2016/7/layout/RepeatingBendingProcessNew"/>
    <dgm:cxn modelId="{CD180319-385A-43D0-B020-90B7D2E1CFD8}" srcId="{A42123C3-7E94-427D-A5EA-7C5980D14FFB}" destId="{544B93C3-5B22-4B4E-B533-E443A99FDDDD}" srcOrd="9" destOrd="0" parTransId="{4353E2C2-2D31-4410-BC8C-9234C9A756EB}" sibTransId="{97AC1E7A-2FC3-4390-8576-91B7DC72F1F0}"/>
    <dgm:cxn modelId="{F67B7519-1BC2-4E15-B900-7B001EF953E6}" srcId="{A42123C3-7E94-427D-A5EA-7C5980D14FFB}" destId="{150EB5EE-B181-4E3D-862B-883A0BCBF075}" srcOrd="2" destOrd="0" parTransId="{060BD18F-46F6-4C64-9872-724D2B5500E9}" sibTransId="{26175240-E734-4F30-9536-1146E924F1AC}"/>
    <dgm:cxn modelId="{03EB142C-19D1-4277-B0B2-21005FC3CFD2}" srcId="{A42123C3-7E94-427D-A5EA-7C5980D14FFB}" destId="{E4144898-8F15-4B0D-82F8-23E8158B125B}" srcOrd="4" destOrd="0" parTransId="{23301109-1A2B-4455-B768-4F0466CA19D7}" sibTransId="{870E5764-58FA-4B0C-81ED-98F46DC52C39}"/>
    <dgm:cxn modelId="{DAA1FF2F-03CB-4CB5-B85D-0E901859011F}" type="presOf" srcId="{99BF25BB-3D4E-4AE3-B03A-CA9861BBA363}" destId="{3C0C6C27-4187-4B11-BF5F-ED7C30D3F629}" srcOrd="0" destOrd="0" presId="urn:microsoft.com/office/officeart/2016/7/layout/RepeatingBendingProcessNew"/>
    <dgm:cxn modelId="{20F49D31-4FA0-48D6-A4CE-53C39030510B}" type="presOf" srcId="{7CB9ABD9-7702-4847-905F-A6F23ACA63AF}" destId="{CB9AD19A-86BA-4D79-AA0A-4D50697FDC1A}" srcOrd="0" destOrd="0" presId="urn:microsoft.com/office/officeart/2016/7/layout/RepeatingBendingProcessNew"/>
    <dgm:cxn modelId="{C5E2EF32-9FDB-49F9-B303-7169C62E3A71}" srcId="{A42123C3-7E94-427D-A5EA-7C5980D14FFB}" destId="{817EE252-C0CD-48B0-82B4-0E38B200B0F3}" srcOrd="3" destOrd="0" parTransId="{36CF0253-870F-4357-8978-497E10D97C23}" sibTransId="{58C3842E-199E-4510-A0D6-7A24B934E0C7}"/>
    <dgm:cxn modelId="{8542E440-3EBA-4683-8EC0-B84EC28CDEF7}" type="presOf" srcId="{2DE96EE3-0F68-403F-8614-EA8DB26C0DA9}" destId="{0568284E-73DC-4619-A98C-F233E13FB27C}" srcOrd="0" destOrd="0" presId="urn:microsoft.com/office/officeart/2016/7/layout/RepeatingBendingProcessNew"/>
    <dgm:cxn modelId="{9E23295E-F563-4D3A-A693-28F70F589994}" type="presOf" srcId="{D2E36D19-B7B1-474D-8EF9-AA3BAD1A92A1}" destId="{586BAC35-DDC8-4B05-A684-D8190DDC5E73}" srcOrd="0" destOrd="0" presId="urn:microsoft.com/office/officeart/2016/7/layout/RepeatingBendingProcessNew"/>
    <dgm:cxn modelId="{74802E63-85A4-4825-9268-7DAE1B07DBF9}" srcId="{A42123C3-7E94-427D-A5EA-7C5980D14FFB}" destId="{E1826D55-CA0E-4C1E-9816-00209D033D90}" srcOrd="7" destOrd="0" parTransId="{F00D979F-10E5-4F68-97D6-3D94E9B46B49}" sibTransId="{7CB9ABD9-7702-4847-905F-A6F23ACA63AF}"/>
    <dgm:cxn modelId="{FE67A043-7906-4C98-A14C-302082D290CE}" type="presOf" srcId="{150EB5EE-B181-4E3D-862B-883A0BCBF075}" destId="{90E80AC9-A20B-4DDE-9D60-C8B96EADCB62}" srcOrd="0" destOrd="0" presId="urn:microsoft.com/office/officeart/2016/7/layout/RepeatingBendingProcessNew"/>
    <dgm:cxn modelId="{F72AA646-B272-4AA0-A49E-2D385AFDA8A3}" srcId="{A42123C3-7E94-427D-A5EA-7C5980D14FFB}" destId="{6028BFAC-D063-4180-A99E-60CCBD11DDD6}" srcOrd="5" destOrd="0" parTransId="{991AFE4D-57A4-420B-ABB2-150E689B0243}" sibTransId="{F69E958A-8D6E-4BDF-9FA6-A40CC2D8AE8E}"/>
    <dgm:cxn modelId="{519F2D67-E569-4469-BCD4-F2227EB83CF8}" type="presOf" srcId="{817EE252-C0CD-48B0-82B4-0E38B200B0F3}" destId="{75C560B8-B1D1-4DB3-9BB1-796FA2410103}" srcOrd="0" destOrd="0" presId="urn:microsoft.com/office/officeart/2016/7/layout/RepeatingBendingProcessNew"/>
    <dgm:cxn modelId="{B23B3868-E8EE-48C1-AA86-5A3E7A0F0C4C}" type="presOf" srcId="{6028BFAC-D063-4180-A99E-60CCBD11DDD6}" destId="{AEB454A6-8FF8-449A-8DC9-8D3404D57A26}" srcOrd="0" destOrd="0" presId="urn:microsoft.com/office/officeart/2016/7/layout/RepeatingBendingProcessNew"/>
    <dgm:cxn modelId="{0B52FB4B-F329-4423-A74E-FAE890595E2D}" type="presOf" srcId="{F69E958A-8D6E-4BDF-9FA6-A40CC2D8AE8E}" destId="{C825DFDE-06F5-4B9C-9567-57B957B960EA}" srcOrd="1" destOrd="0" presId="urn:microsoft.com/office/officeart/2016/7/layout/RepeatingBendingProcessNew"/>
    <dgm:cxn modelId="{2D769A52-1BCE-4569-81F5-E6149657BEA8}" type="presOf" srcId="{F69E958A-8D6E-4BDF-9FA6-A40CC2D8AE8E}" destId="{EDE59AEA-8F8F-4D80-985E-D2C65C80123B}" srcOrd="0" destOrd="0" presId="urn:microsoft.com/office/officeart/2016/7/layout/RepeatingBendingProcessNew"/>
    <dgm:cxn modelId="{566B0754-1B0E-47EF-90A1-0C0BE6BE45C6}" type="presOf" srcId="{26175240-E734-4F30-9536-1146E924F1AC}" destId="{24E5A801-9641-43D7-B180-F1D1D8E526D8}" srcOrd="0" destOrd="0" presId="urn:microsoft.com/office/officeart/2016/7/layout/RepeatingBendingProcessNew"/>
    <dgm:cxn modelId="{CBCB7D76-DB05-4B6E-9E47-7A64FEF30C51}" srcId="{A42123C3-7E94-427D-A5EA-7C5980D14FFB}" destId="{B6E9114D-8673-42C8-876C-96B96E0BA69B}" srcOrd="0" destOrd="0" parTransId="{E00AF0AC-31ED-4F19-A4A1-7D81F0276F5B}" sibTransId="{2DE96EE3-0F68-403F-8614-EA8DB26C0DA9}"/>
    <dgm:cxn modelId="{060A107D-5983-49DF-8F89-A9F68E225FF6}" type="presOf" srcId="{2DE96EE3-0F68-403F-8614-EA8DB26C0DA9}" destId="{1B0E0D70-D8FC-474F-89E9-1103C288196C}" srcOrd="1" destOrd="0" presId="urn:microsoft.com/office/officeart/2016/7/layout/RepeatingBendingProcessNew"/>
    <dgm:cxn modelId="{506D5E80-5E46-46F6-B84A-0543E0586A0E}" type="presOf" srcId="{303DE02D-9978-40DA-BD5B-6F5199138DF0}" destId="{6D32E6BF-2BB7-4AD7-8781-DB3941ABA4C4}" srcOrd="0" destOrd="0" presId="urn:microsoft.com/office/officeart/2016/7/layout/RepeatingBendingProcessNew"/>
    <dgm:cxn modelId="{42044483-2C04-433E-9F2B-AEC899F15B79}" type="presOf" srcId="{58C3842E-199E-4510-A0D6-7A24B934E0C7}" destId="{5CD7A02D-055A-4AFC-8DCF-1EC79C56D743}" srcOrd="1" destOrd="0" presId="urn:microsoft.com/office/officeart/2016/7/layout/RepeatingBendingProcessNew"/>
    <dgm:cxn modelId="{3ACCBA89-C419-4F7A-BC1B-9E26155D1678}" type="presOf" srcId="{870E5764-58FA-4B0C-81ED-98F46DC52C39}" destId="{14B6BDAF-A7A6-4094-84D5-D715B1250CBD}" srcOrd="0" destOrd="0" presId="urn:microsoft.com/office/officeart/2016/7/layout/RepeatingBendingProcessNew"/>
    <dgm:cxn modelId="{98A71A8D-EBB0-498E-A3AE-4108EAE10352}" type="presOf" srcId="{58C3842E-199E-4510-A0D6-7A24B934E0C7}" destId="{A533FA16-910C-4D73-BACD-7AC6AFB43CD4}" srcOrd="0" destOrd="0" presId="urn:microsoft.com/office/officeart/2016/7/layout/RepeatingBendingProcessNew"/>
    <dgm:cxn modelId="{6E6AF69D-4AB2-49F0-BC82-57B813A112EC}" type="presOf" srcId="{144C7310-511C-4E36-A802-1494D1429681}" destId="{069F8DFF-7B7E-4E70-91E1-338B14B1551E}" srcOrd="0" destOrd="0" presId="urn:microsoft.com/office/officeart/2016/7/layout/RepeatingBendingProcessNew"/>
    <dgm:cxn modelId="{BC8286A6-DFC3-40F5-89B1-E0BD09102310}" type="presOf" srcId="{544B93C3-5B22-4B4E-B533-E443A99FDDDD}" destId="{A31D6B52-4150-46C5-AAB0-8E7C57F1FB5D}" srcOrd="0" destOrd="0" presId="urn:microsoft.com/office/officeart/2016/7/layout/RepeatingBendingProcessNew"/>
    <dgm:cxn modelId="{262AF9A7-6BFC-4468-B1EE-C782B917CFC7}" type="presOf" srcId="{C2EFC1F1-8860-4FF7-8F05-408663621E2D}" destId="{0A7DE10C-EDEE-4084-93BC-61A081FEC662}" srcOrd="0" destOrd="0" presId="urn:microsoft.com/office/officeart/2016/7/layout/RepeatingBendingProcessNew"/>
    <dgm:cxn modelId="{62FD21AD-BCD5-48F9-BF75-0F0211945585}" type="presOf" srcId="{B6E9114D-8673-42C8-876C-96B96E0BA69B}" destId="{55B84623-EFD9-4BA9-BA9E-6AB167003A77}" srcOrd="0" destOrd="0" presId="urn:microsoft.com/office/officeart/2016/7/layout/RepeatingBendingProcessNew"/>
    <dgm:cxn modelId="{978B2FC1-29A9-4155-AD47-62B20A5329A8}" type="presOf" srcId="{E1826D55-CA0E-4C1E-9816-00209D033D90}" destId="{0996B088-A6AA-4056-8CAB-E85B0194D4E1}" srcOrd="0" destOrd="0" presId="urn:microsoft.com/office/officeart/2016/7/layout/RepeatingBendingProcessNew"/>
    <dgm:cxn modelId="{836A41C1-2BC5-4917-A0E0-A5F6151BAC45}" srcId="{A42123C3-7E94-427D-A5EA-7C5980D14FFB}" destId="{D2E36D19-B7B1-474D-8EF9-AA3BAD1A92A1}" srcOrd="8" destOrd="0" parTransId="{C057D2D2-B977-46F1-B99A-1EEC551CB386}" sibTransId="{C2EFC1F1-8860-4FF7-8F05-408663621E2D}"/>
    <dgm:cxn modelId="{2EB936CB-7323-42F7-A972-7C38389E8C88}" type="presOf" srcId="{E4144898-8F15-4B0D-82F8-23E8158B125B}" destId="{9CC38E96-DC1E-4E2B-9D4E-AEE35AAD4300}" srcOrd="0" destOrd="0" presId="urn:microsoft.com/office/officeart/2016/7/layout/RepeatingBendingProcessNew"/>
    <dgm:cxn modelId="{464820CE-00AE-4ACA-B0D0-CB4AED38F82C}" type="presOf" srcId="{303DE02D-9978-40DA-BD5B-6F5199138DF0}" destId="{46225FA0-FE53-4772-8CC8-E1EB8A38A5B5}" srcOrd="1" destOrd="0" presId="urn:microsoft.com/office/officeart/2016/7/layout/RepeatingBendingProcessNew"/>
    <dgm:cxn modelId="{C3AFD2D7-3276-4AA0-B6ED-228F78763CD0}" type="presOf" srcId="{7C30A7DC-9FD1-44CF-8075-75487A5B6348}" destId="{F04F1923-0953-46D5-A3E1-E0675D38FCE4}" srcOrd="0" destOrd="0" presId="urn:microsoft.com/office/officeart/2016/7/layout/RepeatingBendingProcessNew"/>
    <dgm:cxn modelId="{D2AF07E5-BC31-4BE3-B615-9E56AA695997}" srcId="{A42123C3-7E94-427D-A5EA-7C5980D14FFB}" destId="{7C30A7DC-9FD1-44CF-8075-75487A5B6348}" srcOrd="6" destOrd="0" parTransId="{5823A873-BE1C-46E1-9B2B-038B84F48D04}" sibTransId="{144C7310-511C-4E36-A802-1494D1429681}"/>
    <dgm:cxn modelId="{0E4B6EE6-47B4-4938-B313-0630C0BEA506}" type="presOf" srcId="{C2EFC1F1-8860-4FF7-8F05-408663621E2D}" destId="{ED738C53-E1C0-42AF-8914-CD22D3D846CD}" srcOrd="1" destOrd="0" presId="urn:microsoft.com/office/officeart/2016/7/layout/RepeatingBendingProcessNew"/>
    <dgm:cxn modelId="{9CCC31E8-C11B-4385-9977-1E5CF2C8B613}" type="presOf" srcId="{A42123C3-7E94-427D-A5EA-7C5980D14FFB}" destId="{106C1041-4466-4F8A-881A-A2F13B3D99A4}" srcOrd="0" destOrd="0" presId="urn:microsoft.com/office/officeart/2016/7/layout/RepeatingBendingProcessNew"/>
    <dgm:cxn modelId="{569AD7E9-F195-4CAF-9210-252551939DDF}" type="presOf" srcId="{7CB9ABD9-7702-4847-905F-A6F23ACA63AF}" destId="{98EA0C1E-9D27-4981-91EA-C435AED835C9}" srcOrd="1" destOrd="0" presId="urn:microsoft.com/office/officeart/2016/7/layout/RepeatingBendingProcessNew"/>
    <dgm:cxn modelId="{EB353DFD-A58F-4339-AF95-64B7DDEF2C18}" type="presOf" srcId="{26175240-E734-4F30-9536-1146E924F1AC}" destId="{E30BD2F7-F20B-472F-9B9D-C80A5149B44D}" srcOrd="1" destOrd="0" presId="urn:microsoft.com/office/officeart/2016/7/layout/RepeatingBendingProcessNew"/>
    <dgm:cxn modelId="{087140FC-A8CE-40CC-AF99-1ADA6F141C29}" type="presParOf" srcId="{106C1041-4466-4F8A-881A-A2F13B3D99A4}" destId="{55B84623-EFD9-4BA9-BA9E-6AB167003A77}" srcOrd="0" destOrd="0" presId="urn:microsoft.com/office/officeart/2016/7/layout/RepeatingBendingProcessNew"/>
    <dgm:cxn modelId="{75269CE2-5E40-4333-AD51-A5F7DD2B65DD}" type="presParOf" srcId="{106C1041-4466-4F8A-881A-A2F13B3D99A4}" destId="{0568284E-73DC-4619-A98C-F233E13FB27C}" srcOrd="1" destOrd="0" presId="urn:microsoft.com/office/officeart/2016/7/layout/RepeatingBendingProcessNew"/>
    <dgm:cxn modelId="{FEE91BA6-E0AB-418D-9495-9959DC5B0CB1}" type="presParOf" srcId="{0568284E-73DC-4619-A98C-F233E13FB27C}" destId="{1B0E0D70-D8FC-474F-89E9-1103C288196C}" srcOrd="0" destOrd="0" presId="urn:microsoft.com/office/officeart/2016/7/layout/RepeatingBendingProcessNew"/>
    <dgm:cxn modelId="{74BD6138-E523-43D0-BE5B-5B14A173889C}" type="presParOf" srcId="{106C1041-4466-4F8A-881A-A2F13B3D99A4}" destId="{3C0C6C27-4187-4B11-BF5F-ED7C30D3F629}" srcOrd="2" destOrd="0" presId="urn:microsoft.com/office/officeart/2016/7/layout/RepeatingBendingProcessNew"/>
    <dgm:cxn modelId="{12045BD1-AEA1-4D9D-9016-E585246424D1}" type="presParOf" srcId="{106C1041-4466-4F8A-881A-A2F13B3D99A4}" destId="{6D32E6BF-2BB7-4AD7-8781-DB3941ABA4C4}" srcOrd="3" destOrd="0" presId="urn:microsoft.com/office/officeart/2016/7/layout/RepeatingBendingProcessNew"/>
    <dgm:cxn modelId="{786F0259-0BDE-4023-98FE-01A06BB3318C}" type="presParOf" srcId="{6D32E6BF-2BB7-4AD7-8781-DB3941ABA4C4}" destId="{46225FA0-FE53-4772-8CC8-E1EB8A38A5B5}" srcOrd="0" destOrd="0" presId="urn:microsoft.com/office/officeart/2016/7/layout/RepeatingBendingProcessNew"/>
    <dgm:cxn modelId="{0D0D6B56-8D52-4533-84C7-B5BA1D2703AE}" type="presParOf" srcId="{106C1041-4466-4F8A-881A-A2F13B3D99A4}" destId="{90E80AC9-A20B-4DDE-9D60-C8B96EADCB62}" srcOrd="4" destOrd="0" presId="urn:microsoft.com/office/officeart/2016/7/layout/RepeatingBendingProcessNew"/>
    <dgm:cxn modelId="{E8124CD8-182A-43E1-B92D-CFC1B2772D5B}" type="presParOf" srcId="{106C1041-4466-4F8A-881A-A2F13B3D99A4}" destId="{24E5A801-9641-43D7-B180-F1D1D8E526D8}" srcOrd="5" destOrd="0" presId="urn:microsoft.com/office/officeart/2016/7/layout/RepeatingBendingProcessNew"/>
    <dgm:cxn modelId="{EEE35E41-BB7E-4EB6-A6E7-249D8FAC8FBE}" type="presParOf" srcId="{24E5A801-9641-43D7-B180-F1D1D8E526D8}" destId="{E30BD2F7-F20B-472F-9B9D-C80A5149B44D}" srcOrd="0" destOrd="0" presId="urn:microsoft.com/office/officeart/2016/7/layout/RepeatingBendingProcessNew"/>
    <dgm:cxn modelId="{3D819A8E-5F5C-4EA4-9960-9EF07750522D}" type="presParOf" srcId="{106C1041-4466-4F8A-881A-A2F13B3D99A4}" destId="{75C560B8-B1D1-4DB3-9BB1-796FA2410103}" srcOrd="6" destOrd="0" presId="urn:microsoft.com/office/officeart/2016/7/layout/RepeatingBendingProcessNew"/>
    <dgm:cxn modelId="{D9631F47-3EBF-4A64-9709-21D29A7279C1}" type="presParOf" srcId="{106C1041-4466-4F8A-881A-A2F13B3D99A4}" destId="{A533FA16-910C-4D73-BACD-7AC6AFB43CD4}" srcOrd="7" destOrd="0" presId="urn:microsoft.com/office/officeart/2016/7/layout/RepeatingBendingProcessNew"/>
    <dgm:cxn modelId="{CEB4C123-DC82-4E61-BBBB-A9DEB3180AC1}" type="presParOf" srcId="{A533FA16-910C-4D73-BACD-7AC6AFB43CD4}" destId="{5CD7A02D-055A-4AFC-8DCF-1EC79C56D743}" srcOrd="0" destOrd="0" presId="urn:microsoft.com/office/officeart/2016/7/layout/RepeatingBendingProcessNew"/>
    <dgm:cxn modelId="{9BD517FB-0C36-49CE-AEFF-BE91C192803C}" type="presParOf" srcId="{106C1041-4466-4F8A-881A-A2F13B3D99A4}" destId="{9CC38E96-DC1E-4E2B-9D4E-AEE35AAD4300}" srcOrd="8" destOrd="0" presId="urn:microsoft.com/office/officeart/2016/7/layout/RepeatingBendingProcessNew"/>
    <dgm:cxn modelId="{517782E4-B224-4EE7-AADC-13DC78BA2D21}" type="presParOf" srcId="{106C1041-4466-4F8A-881A-A2F13B3D99A4}" destId="{14B6BDAF-A7A6-4094-84D5-D715B1250CBD}" srcOrd="9" destOrd="0" presId="urn:microsoft.com/office/officeart/2016/7/layout/RepeatingBendingProcessNew"/>
    <dgm:cxn modelId="{DB14C4DF-37F2-4F23-8A36-6BE561E7E1FB}" type="presParOf" srcId="{14B6BDAF-A7A6-4094-84D5-D715B1250CBD}" destId="{0C78C9A8-1386-4566-8682-14CD07E0B8F8}" srcOrd="0" destOrd="0" presId="urn:microsoft.com/office/officeart/2016/7/layout/RepeatingBendingProcessNew"/>
    <dgm:cxn modelId="{D700B148-6D5A-443B-8F86-A50385F31A31}" type="presParOf" srcId="{106C1041-4466-4F8A-881A-A2F13B3D99A4}" destId="{AEB454A6-8FF8-449A-8DC9-8D3404D57A26}" srcOrd="10" destOrd="0" presId="urn:microsoft.com/office/officeart/2016/7/layout/RepeatingBendingProcessNew"/>
    <dgm:cxn modelId="{33F84215-636A-4126-A0D3-5454A7103321}" type="presParOf" srcId="{106C1041-4466-4F8A-881A-A2F13B3D99A4}" destId="{EDE59AEA-8F8F-4D80-985E-D2C65C80123B}" srcOrd="11" destOrd="0" presId="urn:microsoft.com/office/officeart/2016/7/layout/RepeatingBendingProcessNew"/>
    <dgm:cxn modelId="{249C1B3F-1FC5-465B-BE39-F787EE70F8B5}" type="presParOf" srcId="{EDE59AEA-8F8F-4D80-985E-D2C65C80123B}" destId="{C825DFDE-06F5-4B9C-9567-57B957B960EA}" srcOrd="0" destOrd="0" presId="urn:microsoft.com/office/officeart/2016/7/layout/RepeatingBendingProcessNew"/>
    <dgm:cxn modelId="{063E2A24-2B6F-4949-AF88-22ADD81CB4F9}" type="presParOf" srcId="{106C1041-4466-4F8A-881A-A2F13B3D99A4}" destId="{F04F1923-0953-46D5-A3E1-E0675D38FCE4}" srcOrd="12" destOrd="0" presId="urn:microsoft.com/office/officeart/2016/7/layout/RepeatingBendingProcessNew"/>
    <dgm:cxn modelId="{7F0F67E3-23E6-4F13-84B8-867C297532AD}" type="presParOf" srcId="{106C1041-4466-4F8A-881A-A2F13B3D99A4}" destId="{069F8DFF-7B7E-4E70-91E1-338B14B1551E}" srcOrd="13" destOrd="0" presId="urn:microsoft.com/office/officeart/2016/7/layout/RepeatingBendingProcessNew"/>
    <dgm:cxn modelId="{8827A3DF-90DD-40E2-B524-2AE3997DCADB}" type="presParOf" srcId="{069F8DFF-7B7E-4E70-91E1-338B14B1551E}" destId="{05D7D9BE-FDF1-4D46-A014-88CCF51D2885}" srcOrd="0" destOrd="0" presId="urn:microsoft.com/office/officeart/2016/7/layout/RepeatingBendingProcessNew"/>
    <dgm:cxn modelId="{87B408AA-9A7A-478A-95E5-87041382D6E0}" type="presParOf" srcId="{106C1041-4466-4F8A-881A-A2F13B3D99A4}" destId="{0996B088-A6AA-4056-8CAB-E85B0194D4E1}" srcOrd="14" destOrd="0" presId="urn:microsoft.com/office/officeart/2016/7/layout/RepeatingBendingProcessNew"/>
    <dgm:cxn modelId="{DBDD9C2D-5FAA-4291-B484-F9B43FB1877E}" type="presParOf" srcId="{106C1041-4466-4F8A-881A-A2F13B3D99A4}" destId="{CB9AD19A-86BA-4D79-AA0A-4D50697FDC1A}" srcOrd="15" destOrd="0" presId="urn:microsoft.com/office/officeart/2016/7/layout/RepeatingBendingProcessNew"/>
    <dgm:cxn modelId="{2B128B1D-2047-47A6-B2BE-342EFC6C4A2C}" type="presParOf" srcId="{CB9AD19A-86BA-4D79-AA0A-4D50697FDC1A}" destId="{98EA0C1E-9D27-4981-91EA-C435AED835C9}" srcOrd="0" destOrd="0" presId="urn:microsoft.com/office/officeart/2016/7/layout/RepeatingBendingProcessNew"/>
    <dgm:cxn modelId="{CBA8E155-0858-4094-A9D2-8E678BEBACF2}" type="presParOf" srcId="{106C1041-4466-4F8A-881A-A2F13B3D99A4}" destId="{586BAC35-DDC8-4B05-A684-D8190DDC5E73}" srcOrd="16" destOrd="0" presId="urn:microsoft.com/office/officeart/2016/7/layout/RepeatingBendingProcessNew"/>
    <dgm:cxn modelId="{43B4C46E-50C4-44A7-83A3-828DB226A400}" type="presParOf" srcId="{106C1041-4466-4F8A-881A-A2F13B3D99A4}" destId="{0A7DE10C-EDEE-4084-93BC-61A081FEC662}" srcOrd="17" destOrd="0" presId="urn:microsoft.com/office/officeart/2016/7/layout/RepeatingBendingProcessNew"/>
    <dgm:cxn modelId="{37F6116F-4B0D-4A0A-9F3C-76751F40107A}" type="presParOf" srcId="{0A7DE10C-EDEE-4084-93BC-61A081FEC662}" destId="{ED738C53-E1C0-42AF-8914-CD22D3D846CD}" srcOrd="0" destOrd="0" presId="urn:microsoft.com/office/officeart/2016/7/layout/RepeatingBendingProcessNew"/>
    <dgm:cxn modelId="{6815404C-D9C1-4DCE-A0DA-361E19765773}" type="presParOf" srcId="{106C1041-4466-4F8A-881A-A2F13B3D99A4}" destId="{A31D6B52-4150-46C5-AAB0-8E7C57F1FB5D}" srcOrd="18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5931E41-C0AC-4775-92D9-0E858C179482}" type="doc">
      <dgm:prSet loTypeId="urn:microsoft.com/office/officeart/2018/2/layout/IconVerticalSolidList" loCatId="icon" qsTypeId="urn:microsoft.com/office/officeart/2005/8/quickstyle/simple1#20" qsCatId="simple" csTypeId="urn:microsoft.com/office/officeart/2005/8/colors/accent1_2#14" csCatId="accent1" phldr="1"/>
      <dgm:spPr/>
      <dgm:t>
        <a:bodyPr/>
        <a:lstStyle/>
        <a:p>
          <a:endParaRPr lang="en-US"/>
        </a:p>
      </dgm:t>
    </dgm:pt>
    <dgm:pt modelId="{7DCC5A84-3282-453C-BD6E-F18C06A2CFB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200" b="1" dirty="0">
              <a:latin typeface="Arial" panose="020B0604020202020204" pitchFamily="34" charset="0"/>
              <a:cs typeface="Arial" panose="020B0604020202020204" pitchFamily="34" charset="0"/>
            </a:rPr>
            <a:t>Leadership Spokane brings together people from diverse sectors and industries.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gm:t>
    </dgm:pt>
    <dgm:pt modelId="{6F1283E2-BFB9-42C6-9AC0-DA18782ED23E}" type="parTrans" cxnId="{BF39550B-93C4-430C-8316-701BF6A475B6}">
      <dgm:prSet/>
      <dgm:spPr/>
      <dgm:t>
        <a:bodyPr/>
        <a:lstStyle/>
        <a:p>
          <a:endParaRPr lang="en-US"/>
        </a:p>
      </dgm:t>
    </dgm:pt>
    <dgm:pt modelId="{F22EB65E-5FD9-4FE5-BE06-9450504870BB}" type="sibTrans" cxnId="{BF39550B-93C4-430C-8316-701BF6A475B6}">
      <dgm:prSet/>
      <dgm:spPr/>
      <dgm:t>
        <a:bodyPr/>
        <a:lstStyle/>
        <a:p>
          <a:endParaRPr lang="en-US"/>
        </a:p>
      </dgm:t>
    </dgm:pt>
    <dgm:pt modelId="{EA56FCFD-F66F-42A1-9830-BF5B9D1B169B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2200" b="1" dirty="0">
              <a:latin typeface="Arial" panose="020B0604020202020204" pitchFamily="34" charset="0"/>
              <a:cs typeface="Arial" panose="020B0604020202020204" pitchFamily="34" charset="0"/>
            </a:rPr>
            <a:t>Participants have represented business, government, nonprofits, education, health care, law, media, arts and community organizations.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gm:t>
    </dgm:pt>
    <dgm:pt modelId="{CD4A6E3D-245D-457F-9D34-508864FB5AB8}" type="parTrans" cxnId="{F48485D1-A86A-4A50-BBC0-0C65DBDB33B6}">
      <dgm:prSet/>
      <dgm:spPr/>
      <dgm:t>
        <a:bodyPr/>
        <a:lstStyle/>
        <a:p>
          <a:endParaRPr lang="en-US"/>
        </a:p>
      </dgm:t>
    </dgm:pt>
    <dgm:pt modelId="{0CC7F5E0-57AF-4DCB-83E2-C2F066031596}" type="sibTrans" cxnId="{F48485D1-A86A-4A50-BBC0-0C65DBDB33B6}">
      <dgm:prSet/>
      <dgm:spPr/>
      <dgm:t>
        <a:bodyPr/>
        <a:lstStyle/>
        <a:p>
          <a:endParaRPr lang="en-US"/>
        </a:p>
      </dgm:t>
    </dgm:pt>
    <dgm:pt modelId="{1C934529-011F-4C20-BC56-D513258ED1C9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2200" b="1" dirty="0">
              <a:latin typeface="Arial" panose="020B0604020202020204" pitchFamily="34" charset="0"/>
              <a:cs typeface="Arial" panose="020B0604020202020204" pitchFamily="34" charset="0"/>
            </a:rPr>
            <a:t>The program emphasizes learning from one another and building connections across sectors.</a:t>
          </a:r>
          <a:endParaRPr lang="en-US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CE9567-1112-413E-B609-92A975AD338C}" type="parTrans" cxnId="{11D24338-374D-4A4A-BAA4-90EDFB7F9ABF}">
      <dgm:prSet/>
      <dgm:spPr/>
      <dgm:t>
        <a:bodyPr/>
        <a:lstStyle/>
        <a:p>
          <a:endParaRPr lang="en-US"/>
        </a:p>
      </dgm:t>
    </dgm:pt>
    <dgm:pt modelId="{FD51E34A-1980-430D-8B43-41DDF5DFB097}" type="sibTrans" cxnId="{11D24338-374D-4A4A-BAA4-90EDFB7F9ABF}">
      <dgm:prSet/>
      <dgm:spPr/>
      <dgm:t>
        <a:bodyPr/>
        <a:lstStyle/>
        <a:p>
          <a:endParaRPr lang="en-US"/>
        </a:p>
      </dgm:t>
    </dgm:pt>
    <dgm:pt modelId="{B5518DDD-76CF-4762-8311-58342A08ADE2}" type="pres">
      <dgm:prSet presAssocID="{B5931E41-C0AC-4775-92D9-0E858C179482}" presName="root" presStyleCnt="0">
        <dgm:presLayoutVars>
          <dgm:dir/>
          <dgm:resizeHandles val="exact"/>
        </dgm:presLayoutVars>
      </dgm:prSet>
      <dgm:spPr/>
    </dgm:pt>
    <dgm:pt modelId="{7A3813AD-9E62-4E15-9976-E9FDF3EC1A59}" type="pres">
      <dgm:prSet presAssocID="{7DCC5A84-3282-453C-BD6E-F18C06A2CFB7}" presName="compNode" presStyleCnt="0"/>
      <dgm:spPr/>
    </dgm:pt>
    <dgm:pt modelId="{59E1732F-35FC-4EB7-ADAB-94FC17D8E890}" type="pres">
      <dgm:prSet presAssocID="{7DCC5A84-3282-453C-BD6E-F18C06A2CFB7}" presName="bgRect" presStyleLbl="bgShp" presStyleIdx="0" presStyleCnt="3"/>
      <dgm:spPr/>
    </dgm:pt>
    <dgm:pt modelId="{507B2F8B-CE20-4738-A452-82D016648A9C}" type="pres">
      <dgm:prSet presAssocID="{7DCC5A84-3282-453C-BD6E-F18C06A2CFB7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70ADDF8B-D306-446C-8BE3-85BCAAC0A414}" type="pres">
      <dgm:prSet presAssocID="{7DCC5A84-3282-453C-BD6E-F18C06A2CFB7}" presName="spaceRect" presStyleCnt="0"/>
      <dgm:spPr/>
    </dgm:pt>
    <dgm:pt modelId="{2BD44172-5452-4828-8F75-6C90C4418DC1}" type="pres">
      <dgm:prSet presAssocID="{7DCC5A84-3282-453C-BD6E-F18C06A2CFB7}" presName="parTx" presStyleLbl="revTx" presStyleIdx="0" presStyleCnt="3">
        <dgm:presLayoutVars>
          <dgm:chMax val="0"/>
          <dgm:chPref val="0"/>
        </dgm:presLayoutVars>
      </dgm:prSet>
      <dgm:spPr/>
    </dgm:pt>
    <dgm:pt modelId="{FB20E39D-AD2D-4C08-8EC6-750A6ACBE12F}" type="pres">
      <dgm:prSet presAssocID="{F22EB65E-5FD9-4FE5-BE06-9450504870BB}" presName="sibTrans" presStyleCnt="0"/>
      <dgm:spPr/>
    </dgm:pt>
    <dgm:pt modelId="{97FCB0C6-7946-4A82-8664-BCF7395AE0EC}" type="pres">
      <dgm:prSet presAssocID="{EA56FCFD-F66F-42A1-9830-BF5B9D1B169B}" presName="compNode" presStyleCnt="0"/>
      <dgm:spPr/>
    </dgm:pt>
    <dgm:pt modelId="{F555458C-31AC-40B3-BD5E-55E632F37926}" type="pres">
      <dgm:prSet presAssocID="{EA56FCFD-F66F-42A1-9830-BF5B9D1B169B}" presName="bgRect" presStyleLbl="bgShp" presStyleIdx="1" presStyleCnt="3"/>
      <dgm:spPr/>
    </dgm:pt>
    <dgm:pt modelId="{261020A0-7E4B-4313-A86A-40AE5D442D4F}" type="pres">
      <dgm:prSet presAssocID="{EA56FCFD-F66F-42A1-9830-BF5B9D1B169B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332D75CC-AE6D-45E4-AC7A-83DB7CB0F4E9}" type="pres">
      <dgm:prSet presAssocID="{EA56FCFD-F66F-42A1-9830-BF5B9D1B169B}" presName="spaceRect" presStyleCnt="0"/>
      <dgm:spPr/>
    </dgm:pt>
    <dgm:pt modelId="{DA7DAB07-C4E4-4D90-AFBA-0C6E5306CF9A}" type="pres">
      <dgm:prSet presAssocID="{EA56FCFD-F66F-42A1-9830-BF5B9D1B169B}" presName="parTx" presStyleLbl="revTx" presStyleIdx="1" presStyleCnt="3">
        <dgm:presLayoutVars>
          <dgm:chMax val="0"/>
          <dgm:chPref val="0"/>
        </dgm:presLayoutVars>
      </dgm:prSet>
      <dgm:spPr/>
    </dgm:pt>
    <dgm:pt modelId="{8740F509-6513-4D7D-8FC6-0FC84F985081}" type="pres">
      <dgm:prSet presAssocID="{0CC7F5E0-57AF-4DCB-83E2-C2F066031596}" presName="sibTrans" presStyleCnt="0"/>
      <dgm:spPr/>
    </dgm:pt>
    <dgm:pt modelId="{39205010-39E3-4A66-BD7F-85BA6EA4ECA1}" type="pres">
      <dgm:prSet presAssocID="{1C934529-011F-4C20-BC56-D513258ED1C9}" presName="compNode" presStyleCnt="0"/>
      <dgm:spPr/>
    </dgm:pt>
    <dgm:pt modelId="{B5121663-E75E-444A-9B7C-FC1578EEDF5F}" type="pres">
      <dgm:prSet presAssocID="{1C934529-011F-4C20-BC56-D513258ED1C9}" presName="bgRect" presStyleLbl="bgShp" presStyleIdx="2" presStyleCnt="3"/>
      <dgm:spPr/>
    </dgm:pt>
    <dgm:pt modelId="{27F451D7-8045-4948-AE09-0804251C2D35}" type="pres">
      <dgm:prSet presAssocID="{1C934529-011F-4C20-BC56-D513258ED1C9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A7DAEEB5-24E2-466F-9AD4-0F67C84F086B}" type="pres">
      <dgm:prSet presAssocID="{1C934529-011F-4C20-BC56-D513258ED1C9}" presName="spaceRect" presStyleCnt="0"/>
      <dgm:spPr/>
    </dgm:pt>
    <dgm:pt modelId="{52F2F722-8295-4DB8-AEAC-D19DD3406043}" type="pres">
      <dgm:prSet presAssocID="{1C934529-011F-4C20-BC56-D513258ED1C9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BF39550B-93C4-430C-8316-701BF6A475B6}" srcId="{B5931E41-C0AC-4775-92D9-0E858C179482}" destId="{7DCC5A84-3282-453C-BD6E-F18C06A2CFB7}" srcOrd="0" destOrd="0" parTransId="{6F1283E2-BFB9-42C6-9AC0-DA18782ED23E}" sibTransId="{F22EB65E-5FD9-4FE5-BE06-9450504870BB}"/>
    <dgm:cxn modelId="{D18A010E-6174-442B-85A4-1258316149A3}" type="presOf" srcId="{7DCC5A84-3282-453C-BD6E-F18C06A2CFB7}" destId="{2BD44172-5452-4828-8F75-6C90C4418DC1}" srcOrd="0" destOrd="0" presId="urn:microsoft.com/office/officeart/2018/2/layout/IconVerticalSolidList"/>
    <dgm:cxn modelId="{5AF9B427-5BBB-4B88-BBF1-AEAE829914DC}" type="presOf" srcId="{EA56FCFD-F66F-42A1-9830-BF5B9D1B169B}" destId="{DA7DAB07-C4E4-4D90-AFBA-0C6E5306CF9A}" srcOrd="0" destOrd="0" presId="urn:microsoft.com/office/officeart/2018/2/layout/IconVerticalSolidList"/>
    <dgm:cxn modelId="{11D24338-374D-4A4A-BAA4-90EDFB7F9ABF}" srcId="{B5931E41-C0AC-4775-92D9-0E858C179482}" destId="{1C934529-011F-4C20-BC56-D513258ED1C9}" srcOrd="2" destOrd="0" parTransId="{A6CE9567-1112-413E-B609-92A975AD338C}" sibTransId="{FD51E34A-1980-430D-8B43-41DDF5DFB097}"/>
    <dgm:cxn modelId="{F48485D1-A86A-4A50-BBC0-0C65DBDB33B6}" srcId="{B5931E41-C0AC-4775-92D9-0E858C179482}" destId="{EA56FCFD-F66F-42A1-9830-BF5B9D1B169B}" srcOrd="1" destOrd="0" parTransId="{CD4A6E3D-245D-457F-9D34-508864FB5AB8}" sibTransId="{0CC7F5E0-57AF-4DCB-83E2-C2F066031596}"/>
    <dgm:cxn modelId="{C9091CF2-2E56-4CCC-9EBF-787D78D39DC1}" type="presOf" srcId="{B5931E41-C0AC-4775-92D9-0E858C179482}" destId="{B5518DDD-76CF-4762-8311-58342A08ADE2}" srcOrd="0" destOrd="0" presId="urn:microsoft.com/office/officeart/2018/2/layout/IconVerticalSolidList"/>
    <dgm:cxn modelId="{A62081FF-9C96-4718-B5CC-FC423913DD81}" type="presOf" srcId="{1C934529-011F-4C20-BC56-D513258ED1C9}" destId="{52F2F722-8295-4DB8-AEAC-D19DD3406043}" srcOrd="0" destOrd="0" presId="urn:microsoft.com/office/officeart/2018/2/layout/IconVerticalSolidList"/>
    <dgm:cxn modelId="{0F1E5D2D-5C60-46D1-9817-DF8E45D3DB2A}" type="presParOf" srcId="{B5518DDD-76CF-4762-8311-58342A08ADE2}" destId="{7A3813AD-9E62-4E15-9976-E9FDF3EC1A59}" srcOrd="0" destOrd="0" presId="urn:microsoft.com/office/officeart/2018/2/layout/IconVerticalSolidList"/>
    <dgm:cxn modelId="{1F9FA650-60F8-4A5E-8DCF-5371D1A88543}" type="presParOf" srcId="{7A3813AD-9E62-4E15-9976-E9FDF3EC1A59}" destId="{59E1732F-35FC-4EB7-ADAB-94FC17D8E890}" srcOrd="0" destOrd="0" presId="urn:microsoft.com/office/officeart/2018/2/layout/IconVerticalSolidList"/>
    <dgm:cxn modelId="{76699EB3-F915-48DD-B8D7-B8A43102E2D6}" type="presParOf" srcId="{7A3813AD-9E62-4E15-9976-E9FDF3EC1A59}" destId="{507B2F8B-CE20-4738-A452-82D016648A9C}" srcOrd="1" destOrd="0" presId="urn:microsoft.com/office/officeart/2018/2/layout/IconVerticalSolidList"/>
    <dgm:cxn modelId="{64337EC8-4495-4103-9600-18D14E858EFE}" type="presParOf" srcId="{7A3813AD-9E62-4E15-9976-E9FDF3EC1A59}" destId="{70ADDF8B-D306-446C-8BE3-85BCAAC0A414}" srcOrd="2" destOrd="0" presId="urn:microsoft.com/office/officeart/2018/2/layout/IconVerticalSolidList"/>
    <dgm:cxn modelId="{479352F2-9CFD-4AB7-85FD-4883130CA50E}" type="presParOf" srcId="{7A3813AD-9E62-4E15-9976-E9FDF3EC1A59}" destId="{2BD44172-5452-4828-8F75-6C90C4418DC1}" srcOrd="3" destOrd="0" presId="urn:microsoft.com/office/officeart/2018/2/layout/IconVerticalSolidList"/>
    <dgm:cxn modelId="{21FA3BF5-5780-4673-86C0-598ECC89C2EE}" type="presParOf" srcId="{B5518DDD-76CF-4762-8311-58342A08ADE2}" destId="{FB20E39D-AD2D-4C08-8EC6-750A6ACBE12F}" srcOrd="1" destOrd="0" presId="urn:microsoft.com/office/officeart/2018/2/layout/IconVerticalSolidList"/>
    <dgm:cxn modelId="{958F6D06-5CFA-4702-9410-67EEE48560C8}" type="presParOf" srcId="{B5518DDD-76CF-4762-8311-58342A08ADE2}" destId="{97FCB0C6-7946-4A82-8664-BCF7395AE0EC}" srcOrd="2" destOrd="0" presId="urn:microsoft.com/office/officeart/2018/2/layout/IconVerticalSolidList"/>
    <dgm:cxn modelId="{F54634FD-B375-40C8-969A-5953169AB579}" type="presParOf" srcId="{97FCB0C6-7946-4A82-8664-BCF7395AE0EC}" destId="{F555458C-31AC-40B3-BD5E-55E632F37926}" srcOrd="0" destOrd="0" presId="urn:microsoft.com/office/officeart/2018/2/layout/IconVerticalSolidList"/>
    <dgm:cxn modelId="{671A83D9-66CD-4F3A-8F93-4DA01F5E2C16}" type="presParOf" srcId="{97FCB0C6-7946-4A82-8664-BCF7395AE0EC}" destId="{261020A0-7E4B-4313-A86A-40AE5D442D4F}" srcOrd="1" destOrd="0" presId="urn:microsoft.com/office/officeart/2018/2/layout/IconVerticalSolidList"/>
    <dgm:cxn modelId="{510AB490-0CF7-4555-AEC8-8E3A5675798C}" type="presParOf" srcId="{97FCB0C6-7946-4A82-8664-BCF7395AE0EC}" destId="{332D75CC-AE6D-45E4-AC7A-83DB7CB0F4E9}" srcOrd="2" destOrd="0" presId="urn:microsoft.com/office/officeart/2018/2/layout/IconVerticalSolidList"/>
    <dgm:cxn modelId="{CD5EA8A6-DF58-441B-8071-B6F1CCFF148F}" type="presParOf" srcId="{97FCB0C6-7946-4A82-8664-BCF7395AE0EC}" destId="{DA7DAB07-C4E4-4D90-AFBA-0C6E5306CF9A}" srcOrd="3" destOrd="0" presId="urn:microsoft.com/office/officeart/2018/2/layout/IconVerticalSolidList"/>
    <dgm:cxn modelId="{E68FDE29-BCFF-472F-96F8-E28B1B00C9E7}" type="presParOf" srcId="{B5518DDD-76CF-4762-8311-58342A08ADE2}" destId="{8740F509-6513-4D7D-8FC6-0FC84F985081}" srcOrd="3" destOrd="0" presId="urn:microsoft.com/office/officeart/2018/2/layout/IconVerticalSolidList"/>
    <dgm:cxn modelId="{224FF99E-D8B3-4638-A75E-9261BC05A03E}" type="presParOf" srcId="{B5518DDD-76CF-4762-8311-58342A08ADE2}" destId="{39205010-39E3-4A66-BD7F-85BA6EA4ECA1}" srcOrd="4" destOrd="0" presId="urn:microsoft.com/office/officeart/2018/2/layout/IconVerticalSolidList"/>
    <dgm:cxn modelId="{6AD00EB9-537F-471E-8607-3B21AE2D52F5}" type="presParOf" srcId="{39205010-39E3-4A66-BD7F-85BA6EA4ECA1}" destId="{B5121663-E75E-444A-9B7C-FC1578EEDF5F}" srcOrd="0" destOrd="0" presId="urn:microsoft.com/office/officeart/2018/2/layout/IconVerticalSolidList"/>
    <dgm:cxn modelId="{9D04ABCB-D926-415C-810D-B4E89D6F0C52}" type="presParOf" srcId="{39205010-39E3-4A66-BD7F-85BA6EA4ECA1}" destId="{27F451D7-8045-4948-AE09-0804251C2D35}" srcOrd="1" destOrd="0" presId="urn:microsoft.com/office/officeart/2018/2/layout/IconVerticalSolidList"/>
    <dgm:cxn modelId="{6B488C9F-218B-450A-A651-503FFA14EF23}" type="presParOf" srcId="{39205010-39E3-4A66-BD7F-85BA6EA4ECA1}" destId="{A7DAEEB5-24E2-466F-9AD4-0F67C84F086B}" srcOrd="2" destOrd="0" presId="urn:microsoft.com/office/officeart/2018/2/layout/IconVerticalSolidList"/>
    <dgm:cxn modelId="{1A1FCB6D-1093-40D5-9E56-F4BAE0019BB3}" type="presParOf" srcId="{39205010-39E3-4A66-BD7F-85BA6EA4ECA1}" destId="{52F2F722-8295-4DB8-AEAC-D19DD340604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68284E-73DC-4619-A98C-F233E13FB27C}">
      <dsp:nvSpPr>
        <dsp:cNvPr id="0" name=""/>
        <dsp:cNvSpPr/>
      </dsp:nvSpPr>
      <dsp:spPr>
        <a:xfrm>
          <a:off x="1804545" y="477925"/>
          <a:ext cx="37060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0609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979820" y="521639"/>
        <a:ext cx="20060" cy="4012"/>
      </dsp:txXfrm>
    </dsp:sp>
    <dsp:sp modelId="{55B84623-EFD9-4BA9-BA9E-6AB167003A77}">
      <dsp:nvSpPr>
        <dsp:cNvPr id="0" name=""/>
        <dsp:cNvSpPr/>
      </dsp:nvSpPr>
      <dsp:spPr>
        <a:xfrm>
          <a:off x="61955" y="328"/>
          <a:ext cx="1744389" cy="104663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477" tIns="89723" rIns="85477" bIns="8972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The program wasn’t simply about leadership skills.</a:t>
          </a:r>
        </a:p>
      </dsp:txBody>
      <dsp:txXfrm>
        <a:off x="61955" y="328"/>
        <a:ext cx="1744389" cy="1046633"/>
      </dsp:txXfrm>
    </dsp:sp>
    <dsp:sp modelId="{6D32E6BF-2BB7-4AD7-8781-DB3941ABA4C4}">
      <dsp:nvSpPr>
        <dsp:cNvPr id="0" name=""/>
        <dsp:cNvSpPr/>
      </dsp:nvSpPr>
      <dsp:spPr>
        <a:xfrm>
          <a:off x="3950144" y="477925"/>
          <a:ext cx="37060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0609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125419" y="521639"/>
        <a:ext cx="20060" cy="4012"/>
      </dsp:txXfrm>
    </dsp:sp>
    <dsp:sp modelId="{3C0C6C27-4187-4B11-BF5F-ED7C30D3F629}">
      <dsp:nvSpPr>
        <dsp:cNvPr id="0" name=""/>
        <dsp:cNvSpPr/>
      </dsp:nvSpPr>
      <dsp:spPr>
        <a:xfrm>
          <a:off x="2207555" y="328"/>
          <a:ext cx="1744389" cy="104663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477" tIns="89723" rIns="85477" bIns="8972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Participants were encouraged to understand:</a:t>
          </a:r>
        </a:p>
      </dsp:txBody>
      <dsp:txXfrm>
        <a:off x="2207555" y="328"/>
        <a:ext cx="1744389" cy="1046633"/>
      </dsp:txXfrm>
    </dsp:sp>
    <dsp:sp modelId="{24E5A801-9641-43D7-B180-F1D1D8E526D8}">
      <dsp:nvSpPr>
        <dsp:cNvPr id="0" name=""/>
        <dsp:cNvSpPr/>
      </dsp:nvSpPr>
      <dsp:spPr>
        <a:xfrm>
          <a:off x="934150" y="1045162"/>
          <a:ext cx="4291198" cy="370609"/>
        </a:xfrm>
        <a:custGeom>
          <a:avLst/>
          <a:gdLst/>
          <a:ahLst/>
          <a:cxnLst/>
          <a:rect l="0" t="0" r="0" b="0"/>
          <a:pathLst>
            <a:path>
              <a:moveTo>
                <a:pt x="4291198" y="0"/>
              </a:moveTo>
              <a:lnTo>
                <a:pt x="4291198" y="202404"/>
              </a:lnTo>
              <a:lnTo>
                <a:pt x="0" y="202404"/>
              </a:lnTo>
              <a:lnTo>
                <a:pt x="0" y="370609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972002" y="1228461"/>
        <a:ext cx="215495" cy="4012"/>
      </dsp:txXfrm>
    </dsp:sp>
    <dsp:sp modelId="{90E80AC9-A20B-4DDE-9D60-C8B96EADCB62}">
      <dsp:nvSpPr>
        <dsp:cNvPr id="0" name=""/>
        <dsp:cNvSpPr/>
      </dsp:nvSpPr>
      <dsp:spPr>
        <a:xfrm>
          <a:off x="4353154" y="328"/>
          <a:ext cx="1744389" cy="104663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477" tIns="89723" rIns="85477" bIns="8972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Spokane’s history</a:t>
          </a:r>
        </a:p>
      </dsp:txBody>
      <dsp:txXfrm>
        <a:off x="4353154" y="328"/>
        <a:ext cx="1744389" cy="1046633"/>
      </dsp:txXfrm>
    </dsp:sp>
    <dsp:sp modelId="{A533FA16-910C-4D73-BACD-7AC6AFB43CD4}">
      <dsp:nvSpPr>
        <dsp:cNvPr id="0" name=""/>
        <dsp:cNvSpPr/>
      </dsp:nvSpPr>
      <dsp:spPr>
        <a:xfrm>
          <a:off x="1804545" y="1925769"/>
          <a:ext cx="37060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0609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979820" y="1969483"/>
        <a:ext cx="20060" cy="4012"/>
      </dsp:txXfrm>
    </dsp:sp>
    <dsp:sp modelId="{75C560B8-B1D1-4DB3-9BB1-796FA2410103}">
      <dsp:nvSpPr>
        <dsp:cNvPr id="0" name=""/>
        <dsp:cNvSpPr/>
      </dsp:nvSpPr>
      <dsp:spPr>
        <a:xfrm>
          <a:off x="61955" y="1448172"/>
          <a:ext cx="1744389" cy="104663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477" tIns="89723" rIns="85477" bIns="8972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Regional economy</a:t>
          </a:r>
        </a:p>
      </dsp:txBody>
      <dsp:txXfrm>
        <a:off x="61955" y="1448172"/>
        <a:ext cx="1744389" cy="1046633"/>
      </dsp:txXfrm>
    </dsp:sp>
    <dsp:sp modelId="{14B6BDAF-A7A6-4094-84D5-D715B1250CBD}">
      <dsp:nvSpPr>
        <dsp:cNvPr id="0" name=""/>
        <dsp:cNvSpPr/>
      </dsp:nvSpPr>
      <dsp:spPr>
        <a:xfrm>
          <a:off x="3950144" y="1925769"/>
          <a:ext cx="37060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0609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125419" y="1969483"/>
        <a:ext cx="20060" cy="4012"/>
      </dsp:txXfrm>
    </dsp:sp>
    <dsp:sp modelId="{9CC38E96-DC1E-4E2B-9D4E-AEE35AAD4300}">
      <dsp:nvSpPr>
        <dsp:cNvPr id="0" name=""/>
        <dsp:cNvSpPr/>
      </dsp:nvSpPr>
      <dsp:spPr>
        <a:xfrm>
          <a:off x="2207555" y="1448172"/>
          <a:ext cx="1744389" cy="104663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477" tIns="89723" rIns="85477" bIns="8972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Government and governance</a:t>
          </a:r>
        </a:p>
      </dsp:txBody>
      <dsp:txXfrm>
        <a:off x="2207555" y="1448172"/>
        <a:ext cx="1744389" cy="1046633"/>
      </dsp:txXfrm>
    </dsp:sp>
    <dsp:sp modelId="{EDE59AEA-8F8F-4D80-985E-D2C65C80123B}">
      <dsp:nvSpPr>
        <dsp:cNvPr id="0" name=""/>
        <dsp:cNvSpPr/>
      </dsp:nvSpPr>
      <dsp:spPr>
        <a:xfrm>
          <a:off x="934150" y="2493006"/>
          <a:ext cx="4291198" cy="370609"/>
        </a:xfrm>
        <a:custGeom>
          <a:avLst/>
          <a:gdLst/>
          <a:ahLst/>
          <a:cxnLst/>
          <a:rect l="0" t="0" r="0" b="0"/>
          <a:pathLst>
            <a:path>
              <a:moveTo>
                <a:pt x="4291198" y="0"/>
              </a:moveTo>
              <a:lnTo>
                <a:pt x="4291198" y="202404"/>
              </a:lnTo>
              <a:lnTo>
                <a:pt x="0" y="202404"/>
              </a:lnTo>
              <a:lnTo>
                <a:pt x="0" y="370609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972002" y="2676304"/>
        <a:ext cx="215495" cy="4012"/>
      </dsp:txXfrm>
    </dsp:sp>
    <dsp:sp modelId="{AEB454A6-8FF8-449A-8DC9-8D3404D57A26}">
      <dsp:nvSpPr>
        <dsp:cNvPr id="0" name=""/>
        <dsp:cNvSpPr/>
      </dsp:nvSpPr>
      <dsp:spPr>
        <a:xfrm>
          <a:off x="4353154" y="1448172"/>
          <a:ext cx="1744389" cy="104663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477" tIns="89723" rIns="85477" bIns="8972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Education</a:t>
          </a:r>
        </a:p>
      </dsp:txBody>
      <dsp:txXfrm>
        <a:off x="4353154" y="1448172"/>
        <a:ext cx="1744389" cy="1046633"/>
      </dsp:txXfrm>
    </dsp:sp>
    <dsp:sp modelId="{069F8DFF-7B7E-4E70-91E1-338B14B1551E}">
      <dsp:nvSpPr>
        <dsp:cNvPr id="0" name=""/>
        <dsp:cNvSpPr/>
      </dsp:nvSpPr>
      <dsp:spPr>
        <a:xfrm>
          <a:off x="1804545" y="3373612"/>
          <a:ext cx="37060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0609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979820" y="3417326"/>
        <a:ext cx="20060" cy="4012"/>
      </dsp:txXfrm>
    </dsp:sp>
    <dsp:sp modelId="{F04F1923-0953-46D5-A3E1-E0675D38FCE4}">
      <dsp:nvSpPr>
        <dsp:cNvPr id="0" name=""/>
        <dsp:cNvSpPr/>
      </dsp:nvSpPr>
      <dsp:spPr>
        <a:xfrm>
          <a:off x="61955" y="2896015"/>
          <a:ext cx="1744389" cy="104663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477" tIns="89723" rIns="85477" bIns="8972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Health and human services</a:t>
          </a:r>
        </a:p>
      </dsp:txBody>
      <dsp:txXfrm>
        <a:off x="61955" y="2896015"/>
        <a:ext cx="1744389" cy="1046633"/>
      </dsp:txXfrm>
    </dsp:sp>
    <dsp:sp modelId="{CB9AD19A-86BA-4D79-AA0A-4D50697FDC1A}">
      <dsp:nvSpPr>
        <dsp:cNvPr id="0" name=""/>
        <dsp:cNvSpPr/>
      </dsp:nvSpPr>
      <dsp:spPr>
        <a:xfrm>
          <a:off x="3950144" y="3373612"/>
          <a:ext cx="37060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0609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125419" y="3417326"/>
        <a:ext cx="20060" cy="4012"/>
      </dsp:txXfrm>
    </dsp:sp>
    <dsp:sp modelId="{0996B088-A6AA-4056-8CAB-E85B0194D4E1}">
      <dsp:nvSpPr>
        <dsp:cNvPr id="0" name=""/>
        <dsp:cNvSpPr/>
      </dsp:nvSpPr>
      <dsp:spPr>
        <a:xfrm>
          <a:off x="2207555" y="2896015"/>
          <a:ext cx="1744389" cy="104663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477" tIns="89723" rIns="85477" bIns="8972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Arts and culture</a:t>
          </a:r>
        </a:p>
      </dsp:txBody>
      <dsp:txXfrm>
        <a:off x="2207555" y="2896015"/>
        <a:ext cx="1744389" cy="1046633"/>
      </dsp:txXfrm>
    </dsp:sp>
    <dsp:sp modelId="{0A7DE10C-EDEE-4084-93BC-61A081FEC662}">
      <dsp:nvSpPr>
        <dsp:cNvPr id="0" name=""/>
        <dsp:cNvSpPr/>
      </dsp:nvSpPr>
      <dsp:spPr>
        <a:xfrm>
          <a:off x="934150" y="3940849"/>
          <a:ext cx="4291198" cy="370609"/>
        </a:xfrm>
        <a:custGeom>
          <a:avLst/>
          <a:gdLst/>
          <a:ahLst/>
          <a:cxnLst/>
          <a:rect l="0" t="0" r="0" b="0"/>
          <a:pathLst>
            <a:path>
              <a:moveTo>
                <a:pt x="4291198" y="0"/>
              </a:moveTo>
              <a:lnTo>
                <a:pt x="4291198" y="202404"/>
              </a:lnTo>
              <a:lnTo>
                <a:pt x="0" y="202404"/>
              </a:lnTo>
              <a:lnTo>
                <a:pt x="0" y="370609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972002" y="4124148"/>
        <a:ext cx="215495" cy="4012"/>
      </dsp:txXfrm>
    </dsp:sp>
    <dsp:sp modelId="{586BAC35-DDC8-4B05-A684-D8190DDC5E73}">
      <dsp:nvSpPr>
        <dsp:cNvPr id="0" name=""/>
        <dsp:cNvSpPr/>
      </dsp:nvSpPr>
      <dsp:spPr>
        <a:xfrm>
          <a:off x="4353154" y="2896015"/>
          <a:ext cx="1744389" cy="104663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477" tIns="89723" rIns="85477" bIns="8972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Community issues</a:t>
          </a:r>
        </a:p>
      </dsp:txBody>
      <dsp:txXfrm>
        <a:off x="4353154" y="2896015"/>
        <a:ext cx="1744389" cy="1046633"/>
      </dsp:txXfrm>
    </dsp:sp>
    <dsp:sp modelId="{A31D6B52-4150-46C5-AAB0-8E7C57F1FB5D}">
      <dsp:nvSpPr>
        <dsp:cNvPr id="0" name=""/>
        <dsp:cNvSpPr/>
      </dsp:nvSpPr>
      <dsp:spPr>
        <a:xfrm>
          <a:off x="61955" y="4343859"/>
          <a:ext cx="1744389" cy="104663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477" tIns="89723" rIns="85477" bIns="8972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Media and communications</a:t>
          </a:r>
          <a:br>
            <a:rPr lang="en-US" sz="1500" kern="1200"/>
          </a:br>
          <a:endParaRPr lang="en-US" sz="1500" kern="1200"/>
        </a:p>
      </dsp:txBody>
      <dsp:txXfrm>
        <a:off x="61955" y="4343859"/>
        <a:ext cx="1744389" cy="10466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E1732F-35FC-4EB7-ADAB-94FC17D8E890}">
      <dsp:nvSpPr>
        <dsp:cNvPr id="0" name=""/>
        <dsp:cNvSpPr/>
      </dsp:nvSpPr>
      <dsp:spPr>
        <a:xfrm>
          <a:off x="0" y="698"/>
          <a:ext cx="7315200" cy="163378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7B2F8B-CE20-4738-A452-82D016648A9C}">
      <dsp:nvSpPr>
        <dsp:cNvPr id="0" name=""/>
        <dsp:cNvSpPr/>
      </dsp:nvSpPr>
      <dsp:spPr>
        <a:xfrm>
          <a:off x="494219" y="368299"/>
          <a:ext cx="898580" cy="89858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D44172-5452-4828-8F75-6C90C4418DC1}">
      <dsp:nvSpPr>
        <dsp:cNvPr id="0" name=""/>
        <dsp:cNvSpPr/>
      </dsp:nvSpPr>
      <dsp:spPr>
        <a:xfrm>
          <a:off x="1887020" y="698"/>
          <a:ext cx="5428179" cy="16337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2909" tIns="172909" rIns="172909" bIns="172909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latin typeface="Arial" panose="020B0604020202020204" pitchFamily="34" charset="0"/>
              <a:cs typeface="Arial" panose="020B0604020202020204" pitchFamily="34" charset="0"/>
            </a:rPr>
            <a:t>Leadership Spokane brings together people from diverse sectors and industries.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sp:txBody>
      <dsp:txXfrm>
        <a:off x="1887020" y="698"/>
        <a:ext cx="5428179" cy="1633783"/>
      </dsp:txXfrm>
    </dsp:sp>
    <dsp:sp modelId="{F555458C-31AC-40B3-BD5E-55E632F37926}">
      <dsp:nvSpPr>
        <dsp:cNvPr id="0" name=""/>
        <dsp:cNvSpPr/>
      </dsp:nvSpPr>
      <dsp:spPr>
        <a:xfrm>
          <a:off x="0" y="2042927"/>
          <a:ext cx="7315200" cy="163378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1020A0-7E4B-4313-A86A-40AE5D442D4F}">
      <dsp:nvSpPr>
        <dsp:cNvPr id="0" name=""/>
        <dsp:cNvSpPr/>
      </dsp:nvSpPr>
      <dsp:spPr>
        <a:xfrm>
          <a:off x="494219" y="2410529"/>
          <a:ext cx="898580" cy="89858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7DAB07-C4E4-4D90-AFBA-0C6E5306CF9A}">
      <dsp:nvSpPr>
        <dsp:cNvPr id="0" name=""/>
        <dsp:cNvSpPr/>
      </dsp:nvSpPr>
      <dsp:spPr>
        <a:xfrm>
          <a:off x="1887020" y="2042927"/>
          <a:ext cx="5428179" cy="16337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2909" tIns="172909" rIns="172909" bIns="172909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latin typeface="Arial" panose="020B0604020202020204" pitchFamily="34" charset="0"/>
              <a:cs typeface="Arial" panose="020B0604020202020204" pitchFamily="34" charset="0"/>
            </a:rPr>
            <a:t>Participants have represented business, government, nonprofits, education, health care, law, media, arts and community organizations.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sp:txBody>
      <dsp:txXfrm>
        <a:off x="1887020" y="2042927"/>
        <a:ext cx="5428179" cy="1633783"/>
      </dsp:txXfrm>
    </dsp:sp>
    <dsp:sp modelId="{B5121663-E75E-444A-9B7C-FC1578EEDF5F}">
      <dsp:nvSpPr>
        <dsp:cNvPr id="0" name=""/>
        <dsp:cNvSpPr/>
      </dsp:nvSpPr>
      <dsp:spPr>
        <a:xfrm>
          <a:off x="0" y="4085157"/>
          <a:ext cx="7315200" cy="163378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F451D7-8045-4948-AE09-0804251C2D35}">
      <dsp:nvSpPr>
        <dsp:cNvPr id="0" name=""/>
        <dsp:cNvSpPr/>
      </dsp:nvSpPr>
      <dsp:spPr>
        <a:xfrm>
          <a:off x="494219" y="4452758"/>
          <a:ext cx="898580" cy="89858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F2F722-8295-4DB8-AEAC-D19DD3406043}">
      <dsp:nvSpPr>
        <dsp:cNvPr id="0" name=""/>
        <dsp:cNvSpPr/>
      </dsp:nvSpPr>
      <dsp:spPr>
        <a:xfrm>
          <a:off x="1887020" y="4085157"/>
          <a:ext cx="5428179" cy="16337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2909" tIns="172909" rIns="172909" bIns="172909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latin typeface="Arial" panose="020B0604020202020204" pitchFamily="34" charset="0"/>
              <a:cs typeface="Arial" panose="020B0604020202020204" pitchFamily="34" charset="0"/>
            </a:rPr>
            <a:t>The program emphasizes learning from one another and building connections across sectors.</a:t>
          </a:r>
          <a:endParaRPr lang="en-US" sz="2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87020" y="4085157"/>
        <a:ext cx="5428179" cy="16337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0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8/26/2026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8/26/2026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Photo of our 2003 class, couldn’t find class of 1996 photo in Dropbox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024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857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208" y="548642"/>
            <a:ext cx="7478991" cy="3635797"/>
          </a:xfrm>
        </p:spPr>
        <p:txBody>
          <a:bodyPr anchor="t">
            <a:normAutofit/>
          </a:bodyPr>
          <a:lstStyle>
            <a:lvl1pPr algn="l">
              <a:defRPr sz="7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208" y="4473553"/>
            <a:ext cx="6655522" cy="1545336"/>
          </a:xfrm>
        </p:spPr>
        <p:txBody>
          <a:bodyPr anchor="b">
            <a:normAutofit/>
          </a:bodyPr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7B902-09B5-4324-8310-59625360F035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2964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0" y="1161288"/>
            <a:ext cx="4663440" cy="1554480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AC20259-235D-F9C3-3788-C1457976F5A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99048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0" y="2825496"/>
            <a:ext cx="4663440" cy="3337560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2000"/>
            </a:lvl1pPr>
            <a:lvl2pPr marL="571500" indent="-342900">
              <a:buFont typeface="+mj-lt"/>
              <a:buAutoNum type="arabicPeriod"/>
              <a:defRPr sz="1800"/>
            </a:lvl2pPr>
            <a:lvl3pPr marL="800100" indent="-342900">
              <a:buFont typeface="+mj-lt"/>
              <a:buAutoNum type="arabicPeriod"/>
              <a:defRPr sz="1600"/>
            </a:lvl3pPr>
            <a:lvl4pPr marL="1028700" indent="-342900">
              <a:buFont typeface="+mj-lt"/>
              <a:buAutoNum type="arabicPeriod"/>
              <a:defRPr sz="1400"/>
            </a:lvl4pPr>
            <a:lvl5pPr>
              <a:buFont typeface="+mj-lt"/>
              <a:buAutoNum type="arabicPeriod"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57999" y="6453002"/>
            <a:ext cx="1996689" cy="365125"/>
          </a:xfrm>
        </p:spPr>
        <p:txBody>
          <a:bodyPr/>
          <a:lstStyle/>
          <a:p>
            <a:fld id="{8A60B404-9532-4DA8-8A40-EC339A5BE635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526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 1 (Max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" y="151598"/>
            <a:ext cx="11924209" cy="528186"/>
          </a:xfrm>
        </p:spPr>
        <p:txBody>
          <a:bodyPr anchor="ctr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" y="776036"/>
            <a:ext cx="11924209" cy="567696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6A364-A39C-470E-B89A-9BD899585684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1269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Only (Max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-1325880"/>
            <a:ext cx="10515600" cy="1325880"/>
          </a:xfrm>
        </p:spPr>
        <p:txBody>
          <a:bodyPr anchor="ctr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" y="367091"/>
            <a:ext cx="11924209" cy="612381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C69CE-4771-4BFA-AD70-0E51ABA58D6D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86518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E4242-8CA0-457D-B3B1-7D78B4164321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2030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347" y="2385975"/>
            <a:ext cx="4325112" cy="2454796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386584"/>
            <a:ext cx="4325112" cy="2459736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D6F41-6645-4089-A6BB-7B692A44A4CC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7418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347" y="2258568"/>
            <a:ext cx="3813048" cy="355701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19738" y="2254250"/>
            <a:ext cx="4956175" cy="355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B73AF-3955-4569-8B4F-B329360A9CBD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5640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8" y="1537853"/>
            <a:ext cx="4145582" cy="46388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19738" y="1538288"/>
            <a:ext cx="5681662" cy="4818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5276D-BBED-48BC-B459-1E9A16CF46CD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45867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7" y="877456"/>
            <a:ext cx="4142232" cy="4940661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2913" y="877456"/>
            <a:ext cx="6159500" cy="53908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38C57-8E3B-4697-92F8-0ED9B71F7E17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7116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533" y="548639"/>
            <a:ext cx="3494314" cy="571963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549274"/>
            <a:ext cx="7315200" cy="58064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DC593-EA98-4C39-A75F-3F3A9C691019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66122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8937" y="548640"/>
            <a:ext cx="6093225" cy="1143000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793885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538937" y="1828800"/>
            <a:ext cx="6071616" cy="44897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42B5C-5438-96A4-4A2A-AE939906F8A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538937" y="6453002"/>
            <a:ext cx="3337584" cy="365125"/>
          </a:xfrm>
        </p:spPr>
        <p:txBody>
          <a:bodyPr/>
          <a:lstStyle/>
          <a:p>
            <a:fld id="{8FACD271-2BB0-4C13-9E3A-50B90F57CA5B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65BFCB1-FAA8-D03A-3B62-DCB2CF1CA1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A608994-46CD-AAE0-DCC4-A59D26254D8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49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8008" y="854239"/>
            <a:ext cx="7876287" cy="3592629"/>
          </a:xfr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8368" y="4617138"/>
            <a:ext cx="7375466" cy="101498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91A11-88E2-4BD0-90A5-503C684B9CC0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79543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6135624" cy="1143000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4" y="1828800"/>
            <a:ext cx="6135624" cy="44897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00544" y="0"/>
            <a:ext cx="4791456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81177663-FC76-DF36-EEB7-5BE4C6C82F3A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C4109C0-CC82-467C-B6E8-62D4D3634E2A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4515DEC4-C967-ABFB-73CF-0A90335332A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950591" y="6453002"/>
            <a:ext cx="2805405" cy="365125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5A5085F-BE80-B110-AA1F-9DD0919E27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6706232" y="6453002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4047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5736" y="320040"/>
            <a:ext cx="6858000" cy="93268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023360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45736" y="1380744"/>
            <a:ext cx="6858000" cy="4983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BFB53A-8FDF-F131-DCF2-D7BECE95381F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4745736" y="6453002"/>
            <a:ext cx="3494314" cy="365125"/>
          </a:xfrm>
        </p:spPr>
        <p:txBody>
          <a:bodyPr/>
          <a:lstStyle/>
          <a:p>
            <a:fld id="{1A5F77D0-C28E-4573-88F0-0A30FF98888E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46E4B5-B423-4137-0255-D68BAC85BE9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FEC5A8-0DCB-9EEB-83E2-0411804C543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2171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320040"/>
            <a:ext cx="6858000" cy="93268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647" y="1380744"/>
            <a:ext cx="6858000" cy="4983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091732" y="0"/>
            <a:ext cx="4100267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3CAD5B-18BB-E21E-3A4C-7BAACB8519A4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1F1191D-5EC4-40DF-9DB6-A6385AB88B55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20916D3-99FA-E971-607F-14E290E5885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285799" y="6453002"/>
            <a:ext cx="2805405" cy="365125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BDEAB8E-8806-A459-E320-4CA2B455B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7041440" y="6453002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197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3808" y="584339"/>
            <a:ext cx="4361688" cy="152704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611509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253745" y="2212975"/>
            <a:ext cx="4362450" cy="4095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53745" y="6453002"/>
            <a:ext cx="1622776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EE468DAA-49F6-4492-82E6-75555EB31418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3447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83413"/>
            <a:ext cx="4361688" cy="152704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5" y="2212975"/>
            <a:ext cx="4360863" cy="4095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453002"/>
            <a:ext cx="2031073" cy="365125"/>
          </a:xfrm>
        </p:spPr>
        <p:txBody>
          <a:bodyPr/>
          <a:lstStyle/>
          <a:p>
            <a:fld id="{41D22668-A3AE-429F-A351-A1583BA90793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45480" y="0"/>
            <a:ext cx="6446520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8233" y="6453002"/>
            <a:ext cx="280540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23874" y="6453002"/>
            <a:ext cx="42920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800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553" y="320040"/>
            <a:ext cx="4522936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6492240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04888" y="1380744"/>
            <a:ext cx="4512601" cy="4983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04491" y="6453002"/>
            <a:ext cx="1772029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B3A2E2B-8F4D-437C-9F55-5E913AFC716A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2159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20040"/>
            <a:ext cx="4572000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4" y="1380744"/>
            <a:ext cx="4572000" cy="4983480"/>
          </a:xfrm>
        </p:spPr>
        <p:txBody>
          <a:bodyPr/>
          <a:lstStyle>
            <a:lvl1pPr marL="0" indent="0">
              <a:buNone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453002"/>
            <a:ext cx="2031073" cy="365125"/>
          </a:xfrm>
        </p:spPr>
        <p:txBody>
          <a:bodyPr/>
          <a:lstStyle/>
          <a:p>
            <a:fld id="{46C70014-48FC-4647-9615-BBD39F98887D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17720" y="0"/>
            <a:ext cx="6274279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8233" y="6453002"/>
            <a:ext cx="280540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23874" y="6453002"/>
            <a:ext cx="42920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1820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2663" y="583413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584144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12790" y="2212975"/>
            <a:ext cx="3401568" cy="4095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305F20-8340-4F06-2EA5-4D05FFED458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8212663" y="6453002"/>
            <a:ext cx="922372" cy="365125"/>
          </a:xfrm>
        </p:spPr>
        <p:txBody>
          <a:bodyPr/>
          <a:lstStyle/>
          <a:p>
            <a:fld id="{C089F4EF-3CDF-46D7-ADF4-3A52C84FD8BE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09198F5-FF38-389C-E060-120AC630180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9135035" y="6453002"/>
            <a:ext cx="2546891" cy="365125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963CA08-6B63-DC1E-8CB3-C323C904012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7826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83413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5" y="2212975"/>
            <a:ext cx="3401568" cy="4095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453002"/>
            <a:ext cx="1067625" cy="365125"/>
          </a:xfrm>
        </p:spPr>
        <p:txBody>
          <a:bodyPr/>
          <a:lstStyle/>
          <a:p>
            <a:fld id="{E635C43F-DBB1-4D83-B442-E1529AA900C2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1780" y="0"/>
            <a:ext cx="7430219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04785" y="6453002"/>
            <a:ext cx="280540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60426" y="6453002"/>
            <a:ext cx="42920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5332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3102" y="1078992"/>
            <a:ext cx="3273552" cy="1942773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781365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44096" y="3099816"/>
            <a:ext cx="3273552" cy="295351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100"/>
            </a:lvl4pPr>
            <a:lvl5pPr marL="9144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43102" y="6453002"/>
            <a:ext cx="1003659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2D13F81E-C5BD-4314-B9B9-AAE2702F29D2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346761" y="6453002"/>
            <a:ext cx="2335165" cy="365125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734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81200" y="1318302"/>
            <a:ext cx="8229600" cy="2621154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4039647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19A73-9EF0-435E-951F-A4ACE59FBD85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4959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5012268"/>
            <a:ext cx="3739896" cy="139033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4635132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8C146-0A20-4029-98D5-9A42EEDF8B24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5012267"/>
            <a:ext cx="6400800" cy="139033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288879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4162318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77827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12A2F-57DF-45DA-A7E9-678FD33267B9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4162318"/>
            <a:ext cx="7772400" cy="224028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200"/>
            </a:lvl4pPr>
            <a:lvl5pPr marL="1085850" indent="-171450">
              <a:buFont typeface="Arial" panose="020B0604020202020204" pitchFamily="34" charset="0"/>
              <a:buChar char="•"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9192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561425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3079730"/>
            <a:ext cx="12192000" cy="377827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59778"/>
            <a:ext cx="3494314" cy="365125"/>
          </a:xfrm>
        </p:spPr>
        <p:txBody>
          <a:bodyPr/>
          <a:lstStyle/>
          <a:p>
            <a:fld id="{9128053F-E531-4885-B604-CF1A6DEEE405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561425"/>
            <a:ext cx="7772400" cy="224028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200"/>
            </a:lvl4pPr>
            <a:lvl5pPr marL="1085850" indent="-171450">
              <a:buFont typeface="Arial" panose="020B0604020202020204" pitchFamily="34" charset="0"/>
              <a:buChar char="•"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76521" y="59778"/>
            <a:ext cx="2805405" cy="365125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59778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68102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6" y="603504"/>
            <a:ext cx="10972802" cy="970463"/>
          </a:xfrm>
        </p:spPr>
        <p:txBody>
          <a:bodyPr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2645" y="1828800"/>
            <a:ext cx="6172200" cy="4425696"/>
          </a:xfrm>
          <a:blipFill dpi="0" rotWithShape="1">
            <a:blip r:embed="rId2" cstate="print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27395" y="1828800"/>
            <a:ext cx="4251960" cy="44288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6791B-F730-470C-BD5E-FFF8D449589F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7679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39"/>
            <a:ext cx="4672584" cy="145389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2648" y="2290890"/>
            <a:ext cx="4672584" cy="4041648"/>
          </a:xfrm>
          <a:blipFill dpi="0" rotWithShape="1">
            <a:blip r:embed="rId2" cstate="print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0" y="549275"/>
            <a:ext cx="5585925" cy="57832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3FE0C-303A-49D2-B22C-9FE8AE7D9EF1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6012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8" y="550217"/>
            <a:ext cx="3657603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1521" y="2295144"/>
            <a:ext cx="3490176" cy="4041648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016500" y="549275"/>
            <a:ext cx="6561138" cy="57594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859A7-84EB-4384-87AF-59CC16704CF8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8077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ig Numb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9496" y="566928"/>
            <a:ext cx="10826496" cy="4334256"/>
          </a:xfrm>
        </p:spPr>
        <p:txBody>
          <a:bodyPr anchor="b">
            <a:normAutofit/>
          </a:bodyPr>
          <a:lstStyle>
            <a:lvl1pPr algn="l">
              <a:defRPr sz="23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##%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4944" y="4718304"/>
            <a:ext cx="5897880" cy="1353312"/>
          </a:xfrm>
        </p:spPr>
        <p:txBody>
          <a:bodyPr anchor="t">
            <a:normAutofit/>
          </a:bodyPr>
          <a:lstStyle>
            <a:lvl1pPr marL="0" indent="0" algn="l">
              <a:buNone/>
              <a:defRPr sz="2800" cap="none" baseline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D3D17-73C9-402C-91E7-BA73E6829C50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468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ig Numb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22960" y="603504"/>
            <a:ext cx="10543032" cy="4206240"/>
          </a:xfrm>
        </p:spPr>
        <p:txBody>
          <a:bodyPr anchor="b">
            <a:normAutofit/>
          </a:bodyPr>
          <a:lstStyle>
            <a:lvl1pPr algn="ctr">
              <a:defRPr sz="23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##%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77440" y="4809744"/>
            <a:ext cx="7525512" cy="1545336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 cap="none" baseline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A7CDD-9512-40CC-9351-FC0DE186CFBD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7601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ig Number 3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93814EA-F598-EBFD-83D1-6782D7CBB59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22960" y="603504"/>
            <a:ext cx="10543032" cy="4206240"/>
          </a:xfrm>
        </p:spPr>
        <p:txBody>
          <a:bodyPr anchor="b">
            <a:normAutofit/>
          </a:bodyPr>
          <a:lstStyle>
            <a:lvl1pPr algn="ctr">
              <a:defRPr sz="2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##%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77440" y="4809744"/>
            <a:ext cx="7525512" cy="1545336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 cap="none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83EFCC7-B7E8-4ABE-BBCB-C75FD27800CD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0964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735E4-737B-43D4-B991-92C3D63DE68F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8" y="548640"/>
            <a:ext cx="8266176" cy="5605272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5000" b="1"/>
            </a:lvl1pPr>
            <a:lvl2pPr marL="228600" indent="0">
              <a:lnSpc>
                <a:spcPct val="100000"/>
              </a:lnSpc>
              <a:buNone/>
              <a:defRPr sz="4400" b="1"/>
            </a:lvl2pPr>
            <a:lvl3pPr marL="457200" indent="0">
              <a:lnSpc>
                <a:spcPct val="100000"/>
              </a:lnSpc>
              <a:buNone/>
              <a:defRPr sz="4000" b="1"/>
            </a:lvl3pPr>
            <a:lvl4pPr marL="685800" indent="0">
              <a:lnSpc>
                <a:spcPct val="100000"/>
              </a:lnSpc>
              <a:buNone/>
              <a:defRPr sz="3600" b="1"/>
            </a:lvl4pPr>
            <a:lvl5pPr marL="914400" indent="0">
              <a:lnSpc>
                <a:spcPct val="100000"/>
              </a:lnSpc>
              <a:buNone/>
              <a:defRPr sz="3200" b="1"/>
            </a:lvl5pPr>
          </a:lstStyle>
          <a:p>
            <a:pPr lvl="0"/>
            <a:r>
              <a:rPr lang="en-US"/>
              <a:t>Click to edit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8313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60" y="5218032"/>
            <a:ext cx="11460480" cy="786384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60" y="5972629"/>
            <a:ext cx="11460480" cy="480373"/>
          </a:xfr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1999" cy="4986425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A6C9C7-A264-237A-7F3C-46E6A7A9646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72BE8CE-6011-4887-8688-8D57691F11AD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5B8C48-05E9-5280-3F6A-22F8BCBB47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BC820F-C031-6832-5CA0-B972903E0D5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685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Quo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99616" y="1188720"/>
            <a:ext cx="9198864" cy="3657600"/>
          </a:xfrm>
        </p:spPr>
        <p:txBody>
          <a:bodyPr anchor="ctr">
            <a:normAutofit/>
          </a:bodyPr>
          <a:lstStyle>
            <a:lvl1pPr marL="137160" indent="-137160" algn="l">
              <a:lnSpc>
                <a:spcPct val="100000"/>
              </a:lnSpc>
              <a:defRPr sz="4000" b="0"/>
            </a:lvl1pPr>
          </a:lstStyle>
          <a:p>
            <a:r>
              <a:rPr lang="en-US" dirty="0"/>
              <a:t>Click to edit Quote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54972" y="5428752"/>
            <a:ext cx="9043508" cy="466344"/>
          </a:xfrm>
        </p:spPr>
        <p:txBody>
          <a:bodyPr anchor="ctr">
            <a:normAutofit/>
          </a:bodyPr>
          <a:lstStyle>
            <a:lvl1pPr marL="0" indent="0" algn="l">
              <a:buNone/>
              <a:defRPr sz="22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Quote Author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3035D-22A0-4334-A9AE-2457016C8B47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56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Quote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CE66BBE-3119-84C9-214F-FCCB3DF5A6F1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99616" y="1344168"/>
            <a:ext cx="9198864" cy="3291840"/>
          </a:xfrm>
        </p:spPr>
        <p:txBody>
          <a:bodyPr anchor="ctr">
            <a:normAutofit/>
          </a:bodyPr>
          <a:lstStyle>
            <a:lvl1pPr marL="137160" indent="-137160" algn="l">
              <a:lnSpc>
                <a:spcPct val="100000"/>
              </a:lnSpc>
              <a:defRPr sz="4000" b="0"/>
            </a:lvl1pPr>
          </a:lstStyle>
          <a:p>
            <a:r>
              <a:rPr lang="en-US" dirty="0"/>
              <a:t>Click to edit Quote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55064" y="5349240"/>
            <a:ext cx="9043416" cy="466344"/>
          </a:xfrm>
        </p:spPr>
        <p:txBody>
          <a:bodyPr anchor="ctr">
            <a:normAutofit/>
          </a:bodyPr>
          <a:lstStyle>
            <a:lvl1pPr marL="0" indent="0" algn="l">
              <a:buNone/>
              <a:defRPr sz="2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Quote Author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47CA6-BC1D-429A-A289-4E939E49554A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93244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2648" y="1234440"/>
            <a:ext cx="8961120" cy="3169920"/>
          </a:xfrm>
        </p:spPr>
        <p:txBody>
          <a:bodyPr anchor="ctr">
            <a:normAutofit/>
          </a:bodyPr>
          <a:lstStyle>
            <a:lvl1pPr marL="137160" indent="-137160" algn="l">
              <a:lnSpc>
                <a:spcPct val="100000"/>
              </a:lnSpc>
              <a:defRPr sz="4400" b="0"/>
            </a:lvl1pPr>
          </a:lstStyle>
          <a:p>
            <a:r>
              <a:rPr lang="en-US" dirty="0"/>
              <a:t>Click to edit Quote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66651" y="5669280"/>
            <a:ext cx="8807117" cy="466344"/>
          </a:xfrm>
        </p:spPr>
        <p:txBody>
          <a:bodyPr anchor="ctr">
            <a:normAutofit/>
          </a:bodyPr>
          <a:lstStyle>
            <a:lvl1pPr marL="0" indent="0" algn="l">
              <a:buNone/>
              <a:defRPr sz="22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Quote Author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418BD-2BA9-41CB-AB89-625779A7563D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602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2775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65B10-D26A-480A-9509-A9831C5E60D8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0834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387600"/>
            <a:ext cx="5157788" cy="3763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72200" y="2387600"/>
            <a:ext cx="5183188" cy="3763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CB42A-67CE-499B-A4FA-7D4E4469B142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25818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E5040-F7E0-40EC-B8E9-CED28200FAA3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496913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FF128-BAC7-4E0D-8F77-28A571D93B6F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17458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8" y="2311121"/>
            <a:ext cx="3595634" cy="3993263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5"/>
            <a:ext cx="6440258" cy="5755109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B3EA1-DD0C-4B8D-8364-52024B4530F1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59907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8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557784"/>
            <a:ext cx="6519080" cy="5779007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7344-9CC7-412D-8C20-072BE86D5A11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02161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6" y="1847088"/>
            <a:ext cx="7342307" cy="1133856"/>
          </a:xfrm>
        </p:spPr>
        <p:txBody>
          <a:bodyPr anchor="b">
            <a:no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2775" y="3594099"/>
            <a:ext cx="10890374" cy="2743200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987AA-E4E6-4FC1-BAD8-09A952212C58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628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68896" y="1129554"/>
            <a:ext cx="4361688" cy="3475236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8897" y="4731335"/>
            <a:ext cx="4206240" cy="1184585"/>
          </a:xfr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84950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68895" y="6453002"/>
            <a:ext cx="170762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886426EA-0386-4881-8D6D-3F08C95C4A7F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7511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1627318"/>
            <a:ext cx="8430767" cy="1842020"/>
          </a:xfrm>
        </p:spPr>
        <p:txBody>
          <a:bodyPr anchor="b">
            <a:no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5" y="3622674"/>
            <a:ext cx="8430639" cy="1279615"/>
          </a:xfrm>
        </p:spPr>
        <p:txBody>
          <a:bodyPr>
            <a:noAutofit/>
          </a:bodyPr>
          <a:lstStyle>
            <a:lvl1pPr marL="0" indent="0">
              <a:buNone/>
              <a:defRPr sz="2400"/>
            </a:lvl1pPr>
            <a:lvl2pPr marL="228600" indent="0">
              <a:buNone/>
              <a:defRPr sz="2000"/>
            </a:lvl2pPr>
            <a:lvl3pPr marL="457200" indent="0">
              <a:buNone/>
              <a:defRPr sz="1800"/>
            </a:lvl3pPr>
            <a:lvl4pPr marL="685800" indent="0">
              <a:buNone/>
              <a:defRPr sz="16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F65F-0E21-48DE-8D75-4BF66A547E8E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8531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Ph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60" y="411480"/>
            <a:ext cx="4654296" cy="3739896"/>
          </a:xfrm>
        </p:spPr>
        <p:txBody>
          <a:bodyPr anchor="t">
            <a:normAutofit/>
          </a:bodyPr>
          <a:lstStyle>
            <a:lvl1pPr algn="l"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60" y="4873752"/>
            <a:ext cx="4206240" cy="138074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96128" y="0"/>
            <a:ext cx="6595872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91F941-2D53-CC10-7947-62237A245FE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37160" y="6453002"/>
            <a:ext cx="1951777" cy="365125"/>
          </a:xfrm>
        </p:spPr>
        <p:txBody>
          <a:bodyPr/>
          <a:lstStyle/>
          <a:p>
            <a:fld id="{1FE1A989-42EF-40B2-87AB-6941C231CD4A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6E6A4C-6C55-068A-43AA-78DB4D1D64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2088937" y="6453002"/>
            <a:ext cx="2805405" cy="365125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A2CCFF-14A7-08A8-4465-732CD89287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4844578" y="6453002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20672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320" y="1801368"/>
            <a:ext cx="7772400" cy="4572000"/>
          </a:xfrm>
        </p:spPr>
        <p:txBody>
          <a:bodyPr anchor="b">
            <a:normAutofit/>
          </a:bodyPr>
          <a:lstStyle>
            <a:lvl1pPr algn="l">
              <a:defRPr sz="7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2A7A0-B9EE-41A8-8016-28E5803F20B2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88095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320" y="1801368"/>
            <a:ext cx="7772400" cy="4572000"/>
          </a:xfrm>
        </p:spPr>
        <p:txBody>
          <a:bodyPr anchor="b">
            <a:normAutofit/>
          </a:bodyPr>
          <a:lstStyle>
            <a:lvl1pPr algn="l">
              <a:defRPr sz="7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5176" y="484632"/>
            <a:ext cx="7772400" cy="59436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2A7A0-B9EE-41A8-8016-28E5803F20B2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22793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664108"/>
            <a:ext cx="8467558" cy="155448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2647" y="2333860"/>
            <a:ext cx="8467558" cy="3689909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2400"/>
            </a:lvl1pPr>
            <a:lvl2pPr marL="685800" indent="-457200">
              <a:buFont typeface="+mj-lt"/>
              <a:buAutoNum type="arabicPeriod"/>
              <a:defRPr sz="2000"/>
            </a:lvl2pPr>
            <a:lvl3pPr marL="800100" indent="-342900">
              <a:buFont typeface="+mj-lt"/>
              <a:buAutoNum type="arabicPeriod"/>
              <a:defRPr sz="1800"/>
            </a:lvl3pPr>
            <a:lvl4pPr marL="1028700" indent="-342900">
              <a:buFont typeface="+mj-lt"/>
              <a:buAutoNum type="arabicPeriod"/>
              <a:defRPr sz="1600"/>
            </a:lvl4pPr>
            <a:lvl5pPr marL="1257300" indent="-342900">
              <a:buFont typeface="+mj-lt"/>
              <a:buAutoNum type="arabicPeriod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B404-9532-4DA8-8A40-EC339A5BE635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208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D291CE83-67BA-4B15-B48A-7DC5C0636664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0288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5" r:id="rId2"/>
    <p:sldLayoutId id="2147483661" r:id="rId3"/>
    <p:sldLayoutId id="2147483712" r:id="rId4"/>
    <p:sldLayoutId id="2147483698" r:id="rId5"/>
    <p:sldLayoutId id="2147483728" r:id="rId6"/>
    <p:sldLayoutId id="2147483735" r:id="rId7"/>
    <p:sldLayoutId id="2147483758" r:id="rId8"/>
    <p:sldLayoutId id="2147483710" r:id="rId9"/>
    <p:sldLayoutId id="2147483755" r:id="rId10"/>
    <p:sldLayoutId id="2147483713" r:id="rId11"/>
    <p:sldLayoutId id="2147483729" r:id="rId12"/>
    <p:sldLayoutId id="2147483662" r:id="rId13"/>
    <p:sldLayoutId id="2147483679" r:id="rId14"/>
    <p:sldLayoutId id="2147483680" r:id="rId15"/>
    <p:sldLayoutId id="2147483681" r:id="rId16"/>
    <p:sldLayoutId id="2147483682" r:id="rId17"/>
    <p:sldLayoutId id="2147483706" r:id="rId18"/>
    <p:sldLayoutId id="2147483689" r:id="rId19"/>
    <p:sldLayoutId id="2147483690" r:id="rId20"/>
    <p:sldLayoutId id="2147483707" r:id="rId21"/>
    <p:sldLayoutId id="2147483708" r:id="rId22"/>
    <p:sldLayoutId id="2147483692" r:id="rId23"/>
    <p:sldLayoutId id="2147483691" r:id="rId24"/>
    <p:sldLayoutId id="2147483732" r:id="rId25"/>
    <p:sldLayoutId id="2147483733" r:id="rId26"/>
    <p:sldLayoutId id="2147483731" r:id="rId27"/>
    <p:sldLayoutId id="2147483730" r:id="rId28"/>
    <p:sldLayoutId id="2147483694" r:id="rId29"/>
    <p:sldLayoutId id="2147483726" r:id="rId30"/>
    <p:sldLayoutId id="2147483693" r:id="rId31"/>
    <p:sldLayoutId id="2147483711" r:id="rId32"/>
    <p:sldLayoutId id="2147483672" r:id="rId33"/>
    <p:sldLayoutId id="2147483673" r:id="rId34"/>
    <p:sldLayoutId id="2147483696" r:id="rId35"/>
    <p:sldLayoutId id="2147483752" r:id="rId36"/>
    <p:sldLayoutId id="2147483754" r:id="rId37"/>
    <p:sldLayoutId id="2147483753" r:id="rId38"/>
    <p:sldLayoutId id="2147483750" r:id="rId39"/>
    <p:sldLayoutId id="2147483742" r:id="rId40"/>
    <p:sldLayoutId id="2147483743" r:id="rId41"/>
    <p:sldLayoutId id="2147483740" r:id="rId42"/>
    <p:sldLayoutId id="2147483664" r:id="rId43"/>
    <p:sldLayoutId id="2147483665" r:id="rId44"/>
    <p:sldLayoutId id="2147483666" r:id="rId45"/>
    <p:sldLayoutId id="2147483667" r:id="rId46"/>
    <p:sldLayoutId id="2147483668" r:id="rId47"/>
    <p:sldLayoutId id="2147483669" r:id="rId48"/>
    <p:sldLayoutId id="2147483685" r:id="rId49"/>
    <p:sldLayoutId id="2147483687" r:id="rId5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5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9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6D321A2-65AC-4C18-CA75-0FB5084CA3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60" y="411479"/>
            <a:ext cx="6636289" cy="3858769"/>
          </a:xfrm>
        </p:spPr>
        <p:txBody>
          <a:bodyPr>
            <a:noAutofit/>
          </a:bodyPr>
          <a:lstStyle/>
          <a:p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Leadership Spokane: A History of Community Leadership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F3DCCC3A-78D9-18C4-8B95-21D4F653A1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EFE0AF-F2C6-499A-C5F0-B2CA1DA92C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0638" y="0"/>
            <a:ext cx="81750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9655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93DC0-F7CA-A148-2825-634BC7E28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</p:spPr>
        <p:txBody>
          <a:bodyPr anchor="ctr">
            <a:normAutofit/>
          </a:bodyPr>
          <a:lstStyle/>
          <a:p>
            <a:r>
              <a:rPr lang="en-US"/>
              <a:t>What Has Stayed the Same?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10E845-C174-519E-90A2-63C5F6B58A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2070" y="1715532"/>
            <a:ext cx="7324155" cy="4593828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Despite changes over four decades, several things remain consistent:</a:t>
            </a:r>
          </a:p>
          <a:p>
            <a:pPr lvl="0" fontAlgn="base">
              <a:lnSpc>
                <a:spcPct val="11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Community first</a:t>
            </a:r>
          </a:p>
          <a:p>
            <a:pPr lvl="0" fontAlgn="base">
              <a:lnSpc>
                <a:spcPct val="11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Servant leadership</a:t>
            </a:r>
          </a:p>
          <a:p>
            <a:pPr lvl="0" fontAlgn="base">
              <a:lnSpc>
                <a:spcPct val="11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Cross-sector collaboration</a:t>
            </a:r>
          </a:p>
          <a:p>
            <a:pPr lvl="0" fontAlgn="base">
              <a:lnSpc>
                <a:spcPct val="11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Understanding Spokane</a:t>
            </a:r>
          </a:p>
          <a:p>
            <a:pPr lvl="0" fontAlgn="base">
              <a:lnSpc>
                <a:spcPct val="11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Building relationships</a:t>
            </a:r>
          </a:p>
          <a:p>
            <a:pPr lvl="0" fontAlgn="base">
              <a:lnSpc>
                <a:spcPct val="11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Preparing the next generation </a:t>
            </a:r>
          </a:p>
          <a:p>
            <a:pPr lvl="0" fontAlgn="base">
              <a:lnSpc>
                <a:spcPct val="11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Giving back</a:t>
            </a:r>
            <a:br>
              <a:rPr lang="en-US" sz="1600" dirty="0"/>
            </a:br>
            <a:endParaRPr lang="en-US" sz="1600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3652630E-9D0F-F7E3-3F8C-C170B7F0D2FD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0" r="11724" b="4"/>
          <a:stretch>
            <a:fillRect/>
          </a:stretch>
        </p:blipFill>
        <p:spPr>
          <a:xfrm>
            <a:off x="612647" y="1715532"/>
            <a:ext cx="3138923" cy="45938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764897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E2F8EAF-D9DE-9FD3-ED83-7032E7D7F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6" y="1847088"/>
            <a:ext cx="7342307" cy="1133856"/>
          </a:xfrm>
        </p:spPr>
        <p:txBody>
          <a:bodyPr/>
          <a:lstStyle/>
          <a:p>
            <a:r>
              <a:rPr lang="en-US" dirty="0"/>
              <a:t>Conclusion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EA6679F-0290-515C-BB0F-947C10AC81E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2775" y="3594099"/>
            <a:ext cx="10890374" cy="2743200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“We are a catalyst — educating and uniting diverse, collaborative leaders to ensure a vibrant Spokane.” 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0584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209B1-CECE-7466-7044-9D73619E56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60" y="5218032"/>
            <a:ext cx="11460480" cy="786384"/>
          </a:xfrm>
        </p:spPr>
        <p:txBody>
          <a:bodyPr/>
          <a:lstStyle/>
          <a:p>
            <a:r>
              <a:rPr lang="en-US" dirty="0"/>
              <a:t>Q &amp; 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66681B-5E1B-BD2B-6960-3B46EFE83A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60" y="5972629"/>
            <a:ext cx="11460480" cy="480373"/>
          </a:xfrm>
        </p:spPr>
        <p:txBody>
          <a:bodyPr/>
          <a:lstStyle/>
          <a:p>
            <a:r>
              <a:rPr lang="en-US" dirty="0"/>
              <a:t>Use this portion of your presentation to answer audience questions.</a:t>
            </a:r>
          </a:p>
        </p:txBody>
      </p:sp>
      <p:pic>
        <p:nvPicPr>
          <p:cNvPr id="6" name="Picture Placeholder 5" descr="People floating on inner tubes in the water">
            <a:extLst>
              <a:ext uri="{FF2B5EF4-FFF2-40B4-BE49-F238E27FC236}">
                <a16:creationId xmlns:a16="http://schemas.microsoft.com/office/drawing/2014/main" id="{7D071976-9DDA-8EF5-F9B4-1BE7497CC16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4986425"/>
          </a:xfrm>
        </p:spPr>
      </p:pic>
    </p:spTree>
    <p:extLst>
      <p:ext uri="{BB962C8B-B14F-4D97-AF65-F5344CB8AC3E}">
        <p14:creationId xmlns:p14="http://schemas.microsoft.com/office/powerpoint/2010/main" val="2999686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8E6F253-FC6A-FC6B-3E6B-EF38357D55DC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0"/>
            <a:ext cx="91439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523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144A5-0283-F980-85F3-EE51746FC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Beginning: Spokane After Expo ’74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85359-5FD3-D5C8-1467-F7082543AA4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4" y="1380743"/>
            <a:ext cx="4572000" cy="4982479"/>
          </a:xfrm>
        </p:spPr>
        <p:txBody>
          <a:bodyPr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150" dirty="0">
                <a:latin typeface="Arial" panose="020B0604020202020204" pitchFamily="34" charset="0"/>
                <a:cs typeface="Arial" panose="020B0604020202020204" pitchFamily="34" charset="0"/>
              </a:rPr>
              <a:t>Expo ’74 transformed Spokane &amp; demonstrated the community’s ability to tackle major projects.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150" dirty="0">
                <a:latin typeface="Arial" panose="020B0604020202020204" pitchFamily="34" charset="0"/>
                <a:cs typeface="Arial" panose="020B0604020202020204" pitchFamily="34" charset="0"/>
              </a:rPr>
              <a:t>Community, business leaders wanted to build on that momentum.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150" dirty="0">
                <a:latin typeface="Arial" panose="020B0604020202020204" pitchFamily="34" charset="0"/>
                <a:cs typeface="Arial" panose="020B0604020202020204" pitchFamily="34" charset="0"/>
              </a:rPr>
              <a:t>They began exploring ways to develop the next generation of Spokane leaders.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150" dirty="0">
                <a:latin typeface="Arial" panose="020B0604020202020204" pitchFamily="34" charset="0"/>
                <a:cs typeface="Arial" panose="020B0604020202020204" pitchFamily="34" charset="0"/>
              </a:rPr>
              <a:t>Leadership programs were gaining momentum across the country.</a:t>
            </a:r>
          </a:p>
          <a:p>
            <a:pPr marL="0" indent="0" algn="l" rtl="0" fontAlgn="base">
              <a:lnSpc>
                <a:spcPts val="3375"/>
              </a:lnSpc>
              <a:buNone/>
            </a:pPr>
            <a:endParaRPr lang="en-US" sz="2150" b="0" i="0" dirty="0">
              <a:solidFill>
                <a:srgbClr val="000000"/>
              </a:solidFill>
              <a:effectLst/>
            </a:endParaRPr>
          </a:p>
        </p:txBody>
      </p:sp>
      <p:pic>
        <p:nvPicPr>
          <p:cNvPr id="5" name="Picture Placeholder 4" descr="A person standing in an office">
            <a:extLst>
              <a:ext uri="{FF2B5EF4-FFF2-40B4-BE49-F238E27FC236}">
                <a16:creationId xmlns:a16="http://schemas.microsoft.com/office/drawing/2014/main" id="{2E5B50B9-E58D-93E5-6072-B20B89B7A7E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prstGeom prst="rect">
            <a:avLst/>
          </a:prstGeom>
        </p:spPr>
      </p:pic>
      <p:pic>
        <p:nvPicPr>
          <p:cNvPr id="6" name="Picture 5" descr="Expo '74-era butterflies to be saved in Riverfront Park">
            <a:extLst>
              <a:ext uri="{FF2B5EF4-FFF2-40B4-BE49-F238E27FC236}">
                <a16:creationId xmlns:a16="http://schemas.microsoft.com/office/drawing/2014/main" id="{9602BC98-29B4-A6FA-DD78-6066CA5DDD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4036" y="0"/>
            <a:ext cx="6867964" cy="686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450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C9749-397D-3D9E-2AB1-571CE3D0E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ECAFC-9DD2-E35D-2E48-53BA262A7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6135624" cy="1143000"/>
          </a:xfrm>
        </p:spPr>
        <p:txBody>
          <a:bodyPr anchor="b"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New civic leadership program is established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7DF851-DDA7-7DA5-AD74-14475BF2022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4" y="1828800"/>
            <a:ext cx="6135624" cy="4489704"/>
          </a:xfrm>
        </p:spPr>
        <p:txBody>
          <a:bodyPr>
            <a:norm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Leadership Spokane was founded in 1982 by the Spokane Area Chamber of Commerce and local leaders.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Its goal was to strengthen civic leadership and community engagement.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program brought together leaders from diverse industries and sectors.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vision: Spokane’s future depends on informed, engaged leaders.</a:t>
            </a:r>
          </a:p>
          <a:p>
            <a:pPr marL="342900" indent="-342900" rtl="0" fontAlgn="base">
              <a:buFont typeface="Arial" panose="020B0604020202020204" pitchFamily="34" charset="0"/>
              <a:buChar char="•"/>
            </a:pPr>
            <a:endParaRPr lang="en-US" b="0" i="0" dirty="0">
              <a:effectLst/>
            </a:endParaRP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0173BC39-023D-90C6-729C-527C5DCD7A2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35" r="29829" b="-1"/>
          <a:stretch>
            <a:fillRect/>
          </a:stretch>
        </p:blipFill>
        <p:spPr>
          <a:xfrm>
            <a:off x="7400544" y="10"/>
            <a:ext cx="4791456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09433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BA73E-68F2-7CF6-29DF-4CDB3743B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3808" y="584339"/>
            <a:ext cx="4361688" cy="1527048"/>
          </a:xfrm>
        </p:spPr>
        <p:txBody>
          <a:bodyPr anchor="b">
            <a:norm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1983: The First Class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A7605354-42C5-6CE4-957B-3708CA34346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15" r="11315"/>
          <a:stretch/>
        </p:blipFill>
        <p:spPr>
          <a:xfrm>
            <a:off x="-1" y="-65786"/>
            <a:ext cx="6739003" cy="6989853"/>
          </a:xfrm>
          <a:prstGeom prst="rect">
            <a:avLst/>
          </a:prstGeom>
          <a:noFill/>
        </p:spPr>
      </p:pic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88245978-C123-DD2C-CBA2-049C03DB4C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253745" y="2212975"/>
            <a:ext cx="4362450" cy="4095750"/>
          </a:xfrm>
        </p:spPr>
        <p:txBody>
          <a:bodyPr>
            <a:normAutofit fontScale="77500" lnSpcReduction="20000"/>
          </a:bodyPr>
          <a:lstStyle/>
          <a:p>
            <a:pPr lvl="0" fontAlgn="base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First Leadership Spokane class graduated in 1983.</a:t>
            </a:r>
          </a:p>
          <a:p>
            <a:pPr lvl="0" fontAlgn="base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27 participants made up the inaugural class.</a:t>
            </a:r>
          </a:p>
          <a:p>
            <a:pPr lvl="0" fontAlgn="base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This class established the tradition that continues today.</a:t>
            </a:r>
          </a:p>
          <a:p>
            <a:pPr lvl="0" fontAlgn="base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Alumni from the first class became part of the organization’s long-term leadership network.</a:t>
            </a:r>
          </a:p>
          <a:p>
            <a:pPr lvl="0" fontAlgn="base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inaugural class is now commemorated through the 1983 Society/ Alumni organization.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114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E375-BB18-ED56-1FF5-A66DACE25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7" y="877456"/>
            <a:ext cx="4142232" cy="4940661"/>
          </a:xfrm>
        </p:spPr>
        <p:txBody>
          <a:bodyPr anchor="t"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Learning Spokane to Lead Spokane</a:t>
            </a: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D2B515D7-1ACA-0247-2535-7E3C2AA140A3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541318611"/>
              </p:ext>
            </p:extLst>
          </p:nvPr>
        </p:nvGraphicFramePr>
        <p:xfrm>
          <a:off x="5522913" y="877456"/>
          <a:ext cx="6159500" cy="5390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20E07831-96B6-66A4-4CFC-B94F76CE51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13" y="2836494"/>
            <a:ext cx="5147676" cy="3431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487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C8218-868F-3A29-B476-B82F3C6D5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533" y="548639"/>
            <a:ext cx="3494314" cy="5719639"/>
          </a:xfrm>
        </p:spPr>
        <p:txBody>
          <a:bodyPr anchor="t">
            <a:normAutofit/>
          </a:bodyPr>
          <a:lstStyle/>
          <a:p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Different Industries. One Community.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1B6CFF3D-3D0E-8D54-48A6-6AC475C7AFF1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567327108"/>
              </p:ext>
            </p:extLst>
          </p:nvPr>
        </p:nvGraphicFramePr>
        <p:xfrm>
          <a:off x="4504268" y="548639"/>
          <a:ext cx="7315200" cy="57196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032B96AA-D01C-DF28-525E-A1056CAD3E0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65" y="2880986"/>
            <a:ext cx="4114802" cy="274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201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D9AFB-A769-C579-BEFD-7E2964DE6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83413"/>
            <a:ext cx="4361688" cy="1527048"/>
          </a:xfrm>
        </p:spPr>
        <p:txBody>
          <a:bodyPr anchor="b">
            <a:normAutofit fontScale="900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YLS: Investing in the Next Generation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E60426-82E8-6511-058C-30A2A6133D3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5" y="2212975"/>
            <a:ext cx="4360863" cy="4095750"/>
          </a:xfrm>
        </p:spPr>
        <p:txBody>
          <a:bodyPr>
            <a:normAutofit/>
          </a:bodyPr>
          <a:lstStyle/>
          <a:p>
            <a:pPr lvl="0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1996: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Youth Leadership Spokane was established for high school students. </a:t>
            </a:r>
          </a:p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first class had 30 students focused on civic leadership and community issues. </a:t>
            </a:r>
          </a:p>
          <a:p>
            <a:pPr lvl="0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Today: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program has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produced 866 graduates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and remains a key Leadership Spokane program.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803081-8F88-4A2B-004F-EC86514286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9" r="24265" b="-1"/>
          <a:stretch>
            <a:fillRect/>
          </a:stretch>
        </p:blipFill>
        <p:spPr>
          <a:xfrm>
            <a:off x="5745480" y="10"/>
            <a:ext cx="644652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051907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06982-B67D-A57E-BF31-7491343D4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6" y="603504"/>
            <a:ext cx="10972802" cy="970463"/>
          </a:xfrm>
        </p:spPr>
        <p:txBody>
          <a:bodyPr anchor="ctr">
            <a:normAutofit/>
          </a:bodyPr>
          <a:lstStyle/>
          <a:p>
            <a:r>
              <a:rPr lang="en-US" b="0" i="1"/>
              <a:t>What Leadership Spokane Looks Like Today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1E3C25-D358-8CB0-67AF-2CAFDF901B5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515285" y="1467344"/>
            <a:ext cx="4251960" cy="4935255"/>
          </a:xfrm>
        </p:spPr>
        <p:txBody>
          <a:bodyPr>
            <a:noAutofit/>
          </a:bodyPr>
          <a:lstStyle/>
          <a:p>
            <a:pPr lvl="0">
              <a:lnSpc>
                <a:spcPct val="110000"/>
              </a:lnSpc>
            </a:pP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Flagship Leadership Program: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Civic and servant leadership, Spokane 101, regional economy, government, education, human needs and arts and culture. </a:t>
            </a:r>
          </a:p>
          <a:p>
            <a:pPr lvl="0">
              <a:lnSpc>
                <a:spcPct val="110000"/>
              </a:lnSpc>
            </a:pP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Youth Leadership Spokane: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Developing high school leaders through civic engagement and service. </a:t>
            </a:r>
          </a:p>
          <a:p>
            <a:pPr lvl="0"/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509 Focus: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 Leadership Spokane launched 509 Focus, a 2.5-day program connecting newcomers with Spokane leaders and serving as a pathway to the Flagship program.</a:t>
            </a:r>
          </a:p>
          <a:p>
            <a:pPr lvl="0"/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Alumni / 1983 Society: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Connecting graduates and continuing leadership development.</a:t>
            </a:r>
          </a:p>
          <a:p>
            <a:pPr>
              <a:lnSpc>
                <a:spcPct val="110000"/>
              </a:lnSpc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54469D3-680B-715C-0860-49AAED0683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601" y="1573967"/>
            <a:ext cx="7020794" cy="4680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334930"/>
      </p:ext>
    </p:extLst>
  </p:cSld>
  <p:clrMapOvr>
    <a:masterClrMapping/>
  </p:clrMapOvr>
</p:sld>
</file>

<file path=ppt/theme/theme1.xml><?xml version="1.0" encoding="utf-8"?>
<a:theme xmlns:a="http://schemas.openxmlformats.org/drawingml/2006/main" name="Helena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elena_win32_DN_V3" id="{9F427321-9060-43C1-8B15-4D38A9FA231C}" vid="{F91C65FD-DCCD-4832-9662-5F5E106155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05FBEF4A47AA429D64021ABEC80E8E" ma:contentTypeVersion="4" ma:contentTypeDescription="Create a new document." ma:contentTypeScope="" ma:versionID="4ce18a88f57010a6cd0935c9db7fc1fd">
  <xsd:schema xmlns:xsd="http://www.w3.org/2001/XMLSchema" xmlns:xs="http://www.w3.org/2001/XMLSchema" xmlns:p="http://schemas.microsoft.com/office/2006/metadata/properties" xmlns:ns3="17eb32a4-d4b5-4c57-872e-dd5609a5b892" targetNamespace="http://schemas.microsoft.com/office/2006/metadata/properties" ma:root="true" ma:fieldsID="11eb3816aed9fc234f89584fd1f51e89" ns3:_="">
    <xsd:import namespace="17eb32a4-d4b5-4c57-872e-dd5609a5b892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eb32a4-d4b5-4c57-872e-dd5609a5b892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815C017-F059-461C-B5CA-F74FA829193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EA2E174-8201-44C8-8E86-D532E6482AAF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17eb32a4-d4b5-4c57-872e-dd5609a5b892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2EBF9F1-F9E0-42A5-A535-7985844E6F6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7eb32a4-d4b5-4c57-872e-dd5609a5b89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dd4a9f97-b51e-45f4-8da0-79d5f4a8cfc9}" enabled="0" method="" siteId="{dd4a9f97-b51e-45f4-8da0-79d5f4a8cfc9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{84239A8F-941C-4617-B1D4-2121A9362AD5}9db5ba7a-f6a8-423e-8130-f3099013613b-TF6f351658-02aa-4255-a406-604a46294ca9_win32</Template>
  <TotalTime>2241</TotalTime>
  <Words>489</Words>
  <Application>Microsoft Office PowerPoint</Application>
  <PresentationFormat>Widescreen</PresentationFormat>
  <Paragraphs>57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Aptos</vt:lpstr>
      <vt:lpstr>Arial</vt:lpstr>
      <vt:lpstr>Neue Haas Grotesk Text Pro</vt:lpstr>
      <vt:lpstr>Helena</vt:lpstr>
      <vt:lpstr>Leadership Spokane: A History of Community Leadership</vt:lpstr>
      <vt:lpstr>PowerPoint Presentation</vt:lpstr>
      <vt:lpstr>The Beginning: Spokane After Expo ’74</vt:lpstr>
      <vt:lpstr>New civic leadership program is established</vt:lpstr>
      <vt:lpstr>1983: The First Class</vt:lpstr>
      <vt:lpstr>Learning Spokane to Lead Spokane</vt:lpstr>
      <vt:lpstr>Different Industries. One Community. </vt:lpstr>
      <vt:lpstr>YLS: Investing in the Next Generation</vt:lpstr>
      <vt:lpstr>What Leadership Spokane Looks Like Today</vt:lpstr>
      <vt:lpstr>What Has Stayed the Same?</vt:lpstr>
      <vt:lpstr>Conclusion </vt:lpstr>
      <vt:lpstr>Q &amp; 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Daniel Fortin</dc:creator>
  <cp:lastModifiedBy>Daniel Fortin</cp:lastModifiedBy>
  <cp:revision>5</cp:revision>
  <dcterms:created xsi:type="dcterms:W3CDTF">2026-08-24T22:42:13Z</dcterms:created>
  <dcterms:modified xsi:type="dcterms:W3CDTF">2026-08-26T22:47:13Z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0x010100C505FBEF4A47AA429D64021ABEC80E8E</vt:lpwstr>
  </property>
</Properties>
</file>