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DM Serif Display" pitchFamily="2" charset="0"/>
      <p:regular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282792-8F6C-4D21-B530-50A7DFC48F03}">
  <a:tblStyle styleId="{9D282792-8F6C-4D21-B530-50A7DFC48F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4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e554ba97d0_2_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3e554ba97d0_2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e554ba97d0_2_14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3e554ba97d0_2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e554ba97d0_2_16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3e554ba97d0_2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e554ba97d0_2_17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e554ba97d0_2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e554ba97d0_2_17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3e554ba97d0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e554ba97d0_2_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3e554ba97d0_2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e554ba97d0_2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3e554ba97d0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e554ba97d0_2_1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3e554ba97d0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e554ba97d0_2_1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3e554ba97d0_2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554ba97d0_2_13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3e554ba97d0_2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e5ef49ddfe_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3e5ef49ddfe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e554ba97d0_2_1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3e554ba97d0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e554ba97d0_2_1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3e554ba97d0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accent3"/>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51510" y="603504"/>
            <a:ext cx="7845552" cy="2441448"/>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rgbClr val="F9EBEA"/>
              </a:buClr>
              <a:buSzPts val="5400"/>
              <a:buFont typeface="DM Serif Display"/>
              <a:buNone/>
              <a:defRPr sz="5400" b="0">
                <a:solidFill>
                  <a:srgbClr val="F9EBEA"/>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4"/>
          <p:cNvSpPr txBox="1">
            <a:spLocks noGrp="1"/>
          </p:cNvSpPr>
          <p:nvPr>
            <p:ph type="body" idx="1"/>
          </p:nvPr>
        </p:nvSpPr>
        <p:spPr>
          <a:xfrm>
            <a:off x="2311180" y="3394710"/>
            <a:ext cx="4521641" cy="6858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rgbClr val="F9EBEA"/>
              </a:buClr>
              <a:buSzPts val="1200"/>
              <a:buNone/>
              <a:defRPr sz="1200" b="0" i="0" cap="none">
                <a:solidFill>
                  <a:srgbClr val="F9EBEA"/>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14"/>
          <p:cNvSpPr/>
          <p:nvPr/>
        </p:nvSpPr>
        <p:spPr>
          <a:xfrm>
            <a:off x="271463" y="245269"/>
            <a:ext cx="8601075" cy="4652963"/>
          </a:xfrm>
          <a:prstGeom prst="rect">
            <a:avLst/>
          </a:prstGeom>
          <a:noFill/>
          <a:ln w="28575" cap="flat" cmpd="sng">
            <a:solidFill>
              <a:srgbClr val="EA9DB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63" name="Google Shape;63;p14"/>
          <p:cNvGrpSpPr/>
          <p:nvPr/>
        </p:nvGrpSpPr>
        <p:grpSpPr>
          <a:xfrm>
            <a:off x="4572000" y="245269"/>
            <a:ext cx="0" cy="4652963"/>
            <a:chOff x="6096000" y="327025"/>
            <a:chExt cx="0" cy="6203950"/>
          </a:xfrm>
        </p:grpSpPr>
        <p:cxnSp>
          <p:nvCxnSpPr>
            <p:cNvPr id="64" name="Google Shape;64;p14"/>
            <p:cNvCxnSpPr/>
            <p:nvPr/>
          </p:nvCxnSpPr>
          <p:spPr>
            <a:xfrm rot="10800000">
              <a:off x="6096000" y="6281057"/>
              <a:ext cx="0" cy="249918"/>
            </a:xfrm>
            <a:prstGeom prst="straightConnector1">
              <a:avLst/>
            </a:prstGeom>
            <a:noFill/>
            <a:ln w="28575" cap="flat" cmpd="sng">
              <a:solidFill>
                <a:srgbClr val="EA9DB4"/>
              </a:solidFill>
              <a:prstDash val="solid"/>
              <a:miter lim="8000"/>
              <a:headEnd type="none" w="sm" len="sm"/>
              <a:tailEnd type="none" w="sm" len="sm"/>
            </a:ln>
          </p:spPr>
        </p:cxnSp>
        <p:cxnSp>
          <p:nvCxnSpPr>
            <p:cNvPr id="65" name="Google Shape;65;p14"/>
            <p:cNvCxnSpPr/>
            <p:nvPr/>
          </p:nvCxnSpPr>
          <p:spPr>
            <a:xfrm rot="10800000">
              <a:off x="6096000" y="327025"/>
              <a:ext cx="0" cy="249918"/>
            </a:xfrm>
            <a:prstGeom prst="straightConnector1">
              <a:avLst/>
            </a:prstGeom>
            <a:noFill/>
            <a:ln w="28575" cap="flat" cmpd="sng">
              <a:solidFill>
                <a:srgbClr val="EA9DB4"/>
              </a:solidFill>
              <a:prstDash val="solid"/>
              <a:miter lim="8000"/>
              <a:headEnd type="none" w="sm" len="sm"/>
              <a:tailEnd type="none" w="sm" len="sm"/>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02">
  <p:cSld name="Title and content 02">
    <p:bg>
      <p:bgPr>
        <a:solidFill>
          <a:srgbClr val="F9EBEA"/>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8649" y="640001"/>
            <a:ext cx="7886702" cy="103288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2700"/>
              <a:buFont typeface="DM Serif Display"/>
              <a:buNone/>
              <a:defRPr sz="2700" b="0">
                <a:solidFill>
                  <a:schemeClr val="accent3"/>
                </a:solidFill>
                <a:latin typeface="DM Serif Display"/>
                <a:ea typeface="DM Serif Display"/>
                <a:cs typeface="DM Serif Display"/>
                <a:sym typeface="DM Serif Displa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5"/>
          <p:cNvSpPr txBox="1">
            <a:spLocks noGrp="1"/>
          </p:cNvSpPr>
          <p:nvPr>
            <p:ph type="body" idx="1"/>
          </p:nvPr>
        </p:nvSpPr>
        <p:spPr>
          <a:xfrm>
            <a:off x="628140" y="1988819"/>
            <a:ext cx="7886701" cy="2600044"/>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5"/>
          <p:cNvSpPr txBox="1">
            <a:spLocks noGrp="1"/>
          </p:cNvSpPr>
          <p:nvPr>
            <p:ph type="ftr" idx="11"/>
          </p:nvPr>
        </p:nvSpPr>
        <p:spPr>
          <a:xfrm>
            <a:off x="628650" y="4588863"/>
            <a:ext cx="2549072"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800" cap="none">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5"/>
          <p:cNvSpPr txBox="1">
            <a:spLocks noGrp="1"/>
          </p:cNvSpPr>
          <p:nvPr>
            <p:ph type="dt" idx="10"/>
          </p:nvPr>
        </p:nvSpPr>
        <p:spPr>
          <a:xfrm>
            <a:off x="6457950" y="45888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800">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01">
  <p:cSld name="Section header 01">
    <p:bg>
      <p:bgPr>
        <a:solidFill>
          <a:schemeClr val="accent3"/>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28650" y="640001"/>
            <a:ext cx="3633106" cy="3863501"/>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F9EBEA"/>
              </a:buClr>
              <a:buSzPts val="4100"/>
              <a:buFont typeface="DM Serif Display"/>
              <a:buNone/>
              <a:defRPr sz="4100" b="0">
                <a:solidFill>
                  <a:srgbClr val="F9EBEA"/>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6"/>
          <p:cNvSpPr>
            <a:spLocks noGrp="1"/>
          </p:cNvSpPr>
          <p:nvPr>
            <p:ph type="pic" idx="2"/>
          </p:nvPr>
        </p:nvSpPr>
        <p:spPr>
          <a:xfrm>
            <a:off x="4821009" y="514350"/>
            <a:ext cx="3802515" cy="4114800"/>
          </a:xfrm>
          <a:prstGeom prst="rect">
            <a:avLst/>
          </a:prstGeom>
          <a:noFill/>
          <a:ln>
            <a:noFill/>
          </a:ln>
        </p:spPr>
      </p:sp>
      <p:sp>
        <p:nvSpPr>
          <p:cNvPr id="74" name="Google Shape;74;p16"/>
          <p:cNvSpPr/>
          <p:nvPr/>
        </p:nvSpPr>
        <p:spPr>
          <a:xfrm>
            <a:off x="271463" y="245269"/>
            <a:ext cx="8601075" cy="4652963"/>
          </a:xfrm>
          <a:prstGeom prst="rect">
            <a:avLst/>
          </a:prstGeom>
          <a:noFill/>
          <a:ln w="28575" cap="flat" cmpd="sng">
            <a:solidFill>
              <a:srgbClr val="EA9DB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75" name="Google Shape;75;p16"/>
          <p:cNvCxnSpPr/>
          <p:nvPr/>
        </p:nvCxnSpPr>
        <p:spPr>
          <a:xfrm rot="10800000">
            <a:off x="4572000" y="4710793"/>
            <a:ext cx="0" cy="187439"/>
          </a:xfrm>
          <a:prstGeom prst="straightConnector1">
            <a:avLst/>
          </a:prstGeom>
          <a:noFill/>
          <a:ln w="28575" cap="flat" cmpd="sng">
            <a:solidFill>
              <a:srgbClr val="DF6E91"/>
            </a:solidFill>
            <a:prstDash val="solid"/>
            <a:miter lim="8000"/>
            <a:headEnd type="none" w="sm" len="sm"/>
            <a:tailEnd type="none" w="sm" len="sm"/>
          </a:ln>
        </p:spPr>
      </p:cxnSp>
      <p:cxnSp>
        <p:nvCxnSpPr>
          <p:cNvPr id="76" name="Google Shape;76;p16"/>
          <p:cNvCxnSpPr/>
          <p:nvPr/>
        </p:nvCxnSpPr>
        <p:spPr>
          <a:xfrm rot="10800000">
            <a:off x="4572000" y="245269"/>
            <a:ext cx="0" cy="4620646"/>
          </a:xfrm>
          <a:prstGeom prst="straightConnector1">
            <a:avLst/>
          </a:prstGeom>
          <a:noFill/>
          <a:ln w="28575" cap="flat" cmpd="sng">
            <a:solidFill>
              <a:srgbClr val="EA9DB4"/>
            </a:solidFill>
            <a:prstDash val="solid"/>
            <a:miter lim="8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osing">
  <p:cSld name="Closing">
    <p:bg>
      <p:bgPr>
        <a:solidFill>
          <a:srgbClr val="F9EBEA"/>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315879" y="760095"/>
            <a:ext cx="6512242" cy="1673102"/>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3600"/>
              <a:buFont typeface="DM Serif Display"/>
              <a:buNone/>
              <a:defRPr sz="36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7"/>
          <p:cNvSpPr txBox="1">
            <a:spLocks noGrp="1"/>
          </p:cNvSpPr>
          <p:nvPr>
            <p:ph type="body" idx="1"/>
          </p:nvPr>
        </p:nvSpPr>
        <p:spPr>
          <a:xfrm>
            <a:off x="1315879" y="2571750"/>
            <a:ext cx="6512242" cy="1673102"/>
          </a:xfrm>
          <a:prstGeom prst="rect">
            <a:avLst/>
          </a:prstGeom>
          <a:noFill/>
          <a:ln>
            <a:noFill/>
          </a:ln>
        </p:spPr>
        <p:txBody>
          <a:bodyPr spcFirstLastPara="1" wrap="square" lIns="68575" tIns="34275" rIns="68575" bIns="34275" anchor="t" anchorCtr="0">
            <a:normAutofit/>
          </a:bodyPr>
          <a:lstStyle>
            <a:lvl1pPr marL="457200" lvl="0" indent="-228600" algn="ctr">
              <a:lnSpc>
                <a:spcPct val="200000"/>
              </a:lnSpc>
              <a:spcBef>
                <a:spcPts val="800"/>
              </a:spcBef>
              <a:spcAft>
                <a:spcPts val="0"/>
              </a:spcAft>
              <a:buClr>
                <a:srgbClr val="000000"/>
              </a:buClr>
              <a:buSzPts val="1200"/>
              <a:buNone/>
              <a:defRPr sz="1200" cap="none">
                <a:solidFill>
                  <a:srgbClr val="000000"/>
                </a:solidFill>
                <a:latin typeface="Arial"/>
                <a:ea typeface="Arial"/>
                <a:cs typeface="Arial"/>
                <a:sym typeface="Arial"/>
              </a:defRPr>
            </a:lvl1pPr>
            <a:lvl2pPr marL="914400" lvl="1" indent="-304800" algn="ctr">
              <a:lnSpc>
                <a:spcPct val="110000"/>
              </a:lnSpc>
              <a:spcBef>
                <a:spcPts val="400"/>
              </a:spcBef>
              <a:spcAft>
                <a:spcPts val="0"/>
              </a:spcAft>
              <a:buClr>
                <a:srgbClr val="000000"/>
              </a:buClr>
              <a:buSzPts val="1200"/>
              <a:buFont typeface="Arial"/>
              <a:buChar char="•"/>
              <a:defRPr sz="1200" cap="none">
                <a:solidFill>
                  <a:srgbClr val="000000"/>
                </a:solidFill>
                <a:latin typeface="Arial"/>
                <a:ea typeface="Arial"/>
                <a:cs typeface="Arial"/>
                <a:sym typeface="Arial"/>
              </a:defRPr>
            </a:lvl2pPr>
            <a:lvl3pPr marL="1371600" lvl="2" indent="-304800" algn="ctr">
              <a:lnSpc>
                <a:spcPct val="110000"/>
              </a:lnSpc>
              <a:spcBef>
                <a:spcPts val="400"/>
              </a:spcBef>
              <a:spcAft>
                <a:spcPts val="0"/>
              </a:spcAft>
              <a:buClr>
                <a:srgbClr val="000000"/>
              </a:buClr>
              <a:buSzPts val="1200"/>
              <a:buFont typeface="Arial"/>
              <a:buChar char="•"/>
              <a:defRPr sz="1200" cap="none">
                <a:solidFill>
                  <a:srgbClr val="000000"/>
                </a:solidFill>
                <a:latin typeface="Arial"/>
                <a:ea typeface="Arial"/>
                <a:cs typeface="Arial"/>
                <a:sym typeface="Arial"/>
              </a:defRPr>
            </a:lvl3pPr>
            <a:lvl4pPr marL="1828800" lvl="3" indent="-304800" algn="ctr">
              <a:lnSpc>
                <a:spcPct val="110000"/>
              </a:lnSpc>
              <a:spcBef>
                <a:spcPts val="400"/>
              </a:spcBef>
              <a:spcAft>
                <a:spcPts val="0"/>
              </a:spcAft>
              <a:buClr>
                <a:srgbClr val="000000"/>
              </a:buClr>
              <a:buSzPts val="1200"/>
              <a:buFont typeface="Arial"/>
              <a:buChar char="•"/>
              <a:defRPr sz="1200" cap="none">
                <a:solidFill>
                  <a:srgbClr val="000000"/>
                </a:solidFill>
                <a:latin typeface="Arial"/>
                <a:ea typeface="Arial"/>
                <a:cs typeface="Arial"/>
                <a:sym typeface="Arial"/>
              </a:defRPr>
            </a:lvl4pPr>
            <a:lvl5pPr marL="2286000" lvl="4" indent="-304800" algn="ctr">
              <a:lnSpc>
                <a:spcPct val="110000"/>
              </a:lnSpc>
              <a:spcBef>
                <a:spcPts val="400"/>
              </a:spcBef>
              <a:spcAft>
                <a:spcPts val="0"/>
              </a:spcAft>
              <a:buClr>
                <a:srgbClr val="000000"/>
              </a:buClr>
              <a:buSzPts val="1200"/>
              <a:buFont typeface="Arial"/>
              <a:buChar char="•"/>
              <a:defRPr sz="1200" cap="none">
                <a:solidFill>
                  <a:srgbClr val="000000"/>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04">
  <p:cSld name="Two content 04">
    <p:bg>
      <p:bgPr>
        <a:solidFill>
          <a:srgbClr val="F9EBEA"/>
        </a:solid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628650" y="640000"/>
            <a:ext cx="3633107" cy="209430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2700"/>
              <a:buFont typeface="DM Serif Display"/>
              <a:buNone/>
              <a:defRPr sz="27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18"/>
          <p:cNvSpPr txBox="1">
            <a:spLocks noGrp="1"/>
          </p:cNvSpPr>
          <p:nvPr>
            <p:ph type="body" idx="1"/>
          </p:nvPr>
        </p:nvSpPr>
        <p:spPr>
          <a:xfrm>
            <a:off x="628141" y="2860261"/>
            <a:ext cx="3633106" cy="1641238"/>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Clr>
                <a:schemeClr val="dk1"/>
              </a:buClr>
              <a:buSzPts val="1500"/>
              <a:buChar char="•"/>
              <a:defRPr sz="1500"/>
            </a:lvl1pPr>
            <a:lvl2pPr marL="914400" lvl="1" indent="-317500" algn="l">
              <a:lnSpc>
                <a:spcPct val="90000"/>
              </a:lnSpc>
              <a:spcBef>
                <a:spcPts val="400"/>
              </a:spcBef>
              <a:spcAft>
                <a:spcPts val="0"/>
              </a:spcAft>
              <a:buClr>
                <a:schemeClr val="dk1"/>
              </a:buClr>
              <a:buSzPts val="1400"/>
              <a:buChar char="•"/>
              <a:defRPr sz="1400"/>
            </a:lvl2pPr>
            <a:lvl3pPr marL="1371600" lvl="2" indent="-304800" algn="l">
              <a:lnSpc>
                <a:spcPct val="90000"/>
              </a:lnSpc>
              <a:spcBef>
                <a:spcPts val="400"/>
              </a:spcBef>
              <a:spcAft>
                <a:spcPts val="0"/>
              </a:spcAft>
              <a:buClr>
                <a:schemeClr val="dk1"/>
              </a:buClr>
              <a:buSzPts val="1200"/>
              <a:buChar char="•"/>
              <a:defRPr sz="1200"/>
            </a:lvl3pPr>
            <a:lvl4pPr marL="1828800" lvl="3" indent="-298450" algn="l">
              <a:lnSpc>
                <a:spcPct val="90000"/>
              </a:lnSpc>
              <a:spcBef>
                <a:spcPts val="400"/>
              </a:spcBef>
              <a:spcAft>
                <a:spcPts val="0"/>
              </a:spcAft>
              <a:buClr>
                <a:schemeClr val="dk1"/>
              </a:buClr>
              <a:buSzPts val="1100"/>
              <a:buChar char="•"/>
              <a:defRPr sz="1100"/>
            </a:lvl4pPr>
            <a:lvl5pPr marL="2286000" lvl="4" indent="-298450" algn="l">
              <a:lnSpc>
                <a:spcPct val="90000"/>
              </a:lnSpc>
              <a:spcBef>
                <a:spcPts val="400"/>
              </a:spcBef>
              <a:spcAft>
                <a:spcPts val="0"/>
              </a:spcAft>
              <a:buClr>
                <a:schemeClr val="dk1"/>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2"/>
          </p:nvPr>
        </p:nvSpPr>
        <p:spPr>
          <a:xfrm>
            <a:off x="4841421" y="640001"/>
            <a:ext cx="3673928" cy="3863501"/>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chemeClr val="accent3"/>
              </a:buClr>
              <a:buSzPts val="1800"/>
              <a:buFont typeface="Arial"/>
              <a:buChar char="•"/>
              <a:defRPr sz="1800" b="1">
                <a:solidFill>
                  <a:schemeClr val="accent3"/>
                </a:solidFill>
                <a:latin typeface="Arial"/>
                <a:ea typeface="Arial"/>
                <a:cs typeface="Arial"/>
                <a:sym typeface="Arial"/>
              </a:defRPr>
            </a:lvl1pPr>
            <a:lvl2pPr marL="914400" lvl="1" indent="-228600" algn="l">
              <a:lnSpc>
                <a:spcPct val="100000"/>
              </a:lnSpc>
              <a:spcBef>
                <a:spcPts val="0"/>
              </a:spcBef>
              <a:spcAft>
                <a:spcPts val="0"/>
              </a:spcAft>
              <a:buClr>
                <a:schemeClr val="accent3"/>
              </a:buClr>
              <a:buSzPts val="1800"/>
              <a:buFont typeface="Arial"/>
              <a:buNone/>
              <a:defRPr sz="1800" b="0">
                <a:solidFill>
                  <a:schemeClr val="accent3"/>
                </a:solidFill>
                <a:latin typeface="Arial"/>
                <a:ea typeface="Arial"/>
                <a:cs typeface="Arial"/>
                <a:sym typeface="Arial"/>
              </a:defRPr>
            </a:lvl2pPr>
            <a:lvl3pPr marL="1371600" lvl="2" indent="-342900" algn="l">
              <a:lnSpc>
                <a:spcPct val="100000"/>
              </a:lnSpc>
              <a:spcBef>
                <a:spcPts val="800"/>
              </a:spcBef>
              <a:spcAft>
                <a:spcPts val="0"/>
              </a:spcAft>
              <a:buClr>
                <a:schemeClr val="accent3"/>
              </a:buClr>
              <a:buSzPts val="1800"/>
              <a:buFont typeface="Arial"/>
              <a:buChar char="•"/>
              <a:defRPr sz="1800" b="1">
                <a:solidFill>
                  <a:schemeClr val="accent3"/>
                </a:solidFill>
                <a:latin typeface="Arial"/>
                <a:ea typeface="Arial"/>
                <a:cs typeface="Arial"/>
                <a:sym typeface="Arial"/>
              </a:defRPr>
            </a:lvl3pPr>
            <a:lvl4pPr marL="1828800" lvl="3" indent="-228600" algn="l">
              <a:lnSpc>
                <a:spcPct val="100000"/>
              </a:lnSpc>
              <a:spcBef>
                <a:spcPts val="0"/>
              </a:spcBef>
              <a:spcAft>
                <a:spcPts val="0"/>
              </a:spcAft>
              <a:buClr>
                <a:schemeClr val="accent3"/>
              </a:buClr>
              <a:buSzPts val="1800"/>
              <a:buFont typeface="Arial"/>
              <a:buNone/>
              <a:defRPr sz="1800" b="0">
                <a:solidFill>
                  <a:schemeClr val="accent3"/>
                </a:solidFill>
                <a:latin typeface="Arial"/>
                <a:ea typeface="Arial"/>
                <a:cs typeface="Arial"/>
                <a:sym typeface="Arial"/>
              </a:defRPr>
            </a:lvl4pPr>
            <a:lvl5pPr marL="2286000" lvl="4" indent="-342900" algn="l">
              <a:lnSpc>
                <a:spcPct val="100000"/>
              </a:lnSpc>
              <a:spcBef>
                <a:spcPts val="800"/>
              </a:spcBef>
              <a:spcAft>
                <a:spcPts val="0"/>
              </a:spcAft>
              <a:buClr>
                <a:schemeClr val="accent3"/>
              </a:buClr>
              <a:buSzPts val="1800"/>
              <a:buFont typeface="Arial"/>
              <a:buChar char="•"/>
              <a:defRPr sz="1800" b="0">
                <a:solidFill>
                  <a:schemeClr val="accent3"/>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84" name="Google Shape;84;p18"/>
          <p:cNvCxnSpPr/>
          <p:nvPr/>
        </p:nvCxnSpPr>
        <p:spPr>
          <a:xfrm rot="10800000">
            <a:off x="4572000" y="245269"/>
            <a:ext cx="0" cy="4620646"/>
          </a:xfrm>
          <a:prstGeom prst="straightConnector1">
            <a:avLst/>
          </a:prstGeom>
          <a:noFill/>
          <a:ln w="28575" cap="flat" cmpd="sng">
            <a:solidFill>
              <a:schemeClr val="accent3"/>
            </a:solidFill>
            <a:prstDash val="solid"/>
            <a:miter lim="8000"/>
            <a:headEnd type="none" w="sm" len="sm"/>
            <a:tailEnd type="none" w="sm" len="sm"/>
          </a:ln>
        </p:spPr>
      </p:cxnSp>
      <p:sp>
        <p:nvSpPr>
          <p:cNvPr id="85" name="Google Shape;85;p18"/>
          <p:cNvSpPr txBox="1">
            <a:spLocks noGrp="1"/>
          </p:cNvSpPr>
          <p:nvPr>
            <p:ph type="ftr" idx="11"/>
          </p:nvPr>
        </p:nvSpPr>
        <p:spPr>
          <a:xfrm>
            <a:off x="628650" y="4588863"/>
            <a:ext cx="2549072"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800" cap="none">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8"/>
          <p:cNvSpPr txBox="1">
            <a:spLocks noGrp="1"/>
          </p:cNvSpPr>
          <p:nvPr>
            <p:ph type="dt" idx="10"/>
          </p:nvPr>
        </p:nvSpPr>
        <p:spPr>
          <a:xfrm>
            <a:off x="6457950" y="45888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800">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02">
  <p:cSld name="Section header 02">
    <p:bg>
      <p:bgPr>
        <a:solidFill>
          <a:schemeClr val="accent3"/>
        </a:soli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28650" y="640001"/>
            <a:ext cx="3633106" cy="2954734"/>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F9EBEA"/>
              </a:buClr>
              <a:buSzPts val="4100"/>
              <a:buFont typeface="DM Serif Display"/>
              <a:buNone/>
              <a:defRPr sz="4100" b="0">
                <a:solidFill>
                  <a:srgbClr val="F9EBEA"/>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19"/>
          <p:cNvSpPr txBox="1">
            <a:spLocks noGrp="1"/>
          </p:cNvSpPr>
          <p:nvPr>
            <p:ph type="body" idx="1"/>
          </p:nvPr>
        </p:nvSpPr>
        <p:spPr>
          <a:xfrm>
            <a:off x="628649" y="3771900"/>
            <a:ext cx="3633107" cy="877321"/>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F9EBEA"/>
              </a:buClr>
              <a:buSzPts val="1400"/>
              <a:buNone/>
              <a:defRPr sz="1400" b="0" i="0" cap="none">
                <a:solidFill>
                  <a:srgbClr val="F9EBEA"/>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9"/>
          <p:cNvSpPr>
            <a:spLocks noGrp="1"/>
          </p:cNvSpPr>
          <p:nvPr>
            <p:ph type="pic" idx="2"/>
          </p:nvPr>
        </p:nvSpPr>
        <p:spPr>
          <a:xfrm>
            <a:off x="4821009" y="514350"/>
            <a:ext cx="3802515" cy="4114800"/>
          </a:xfrm>
          <a:prstGeom prst="rect">
            <a:avLst/>
          </a:prstGeom>
          <a:noFill/>
          <a:ln>
            <a:noFill/>
          </a:ln>
        </p:spPr>
      </p:sp>
      <p:sp>
        <p:nvSpPr>
          <p:cNvPr id="91" name="Google Shape;91;p19"/>
          <p:cNvSpPr/>
          <p:nvPr/>
        </p:nvSpPr>
        <p:spPr>
          <a:xfrm>
            <a:off x="271463" y="245269"/>
            <a:ext cx="8601075" cy="4652963"/>
          </a:xfrm>
          <a:prstGeom prst="rect">
            <a:avLst/>
          </a:prstGeom>
          <a:noFill/>
          <a:ln w="28575" cap="flat" cmpd="sng">
            <a:solidFill>
              <a:srgbClr val="DF6E9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92" name="Google Shape;92;p19"/>
          <p:cNvCxnSpPr/>
          <p:nvPr/>
        </p:nvCxnSpPr>
        <p:spPr>
          <a:xfrm rot="10800000">
            <a:off x="4572000" y="4710793"/>
            <a:ext cx="0" cy="187439"/>
          </a:xfrm>
          <a:prstGeom prst="straightConnector1">
            <a:avLst/>
          </a:prstGeom>
          <a:noFill/>
          <a:ln w="28575" cap="flat" cmpd="sng">
            <a:solidFill>
              <a:srgbClr val="DF6E91"/>
            </a:solidFill>
            <a:prstDash val="solid"/>
            <a:miter lim="8000"/>
            <a:headEnd type="none" w="sm" len="sm"/>
            <a:tailEnd type="none" w="sm" len="sm"/>
          </a:ln>
        </p:spPr>
      </p:cxnSp>
      <p:cxnSp>
        <p:nvCxnSpPr>
          <p:cNvPr id="93" name="Google Shape;93;p19"/>
          <p:cNvCxnSpPr/>
          <p:nvPr/>
        </p:nvCxnSpPr>
        <p:spPr>
          <a:xfrm rot="10800000">
            <a:off x="4572000" y="245269"/>
            <a:ext cx="0" cy="4620646"/>
          </a:xfrm>
          <a:prstGeom prst="straightConnector1">
            <a:avLst/>
          </a:prstGeom>
          <a:noFill/>
          <a:ln w="28575" cap="flat" cmpd="sng">
            <a:solidFill>
              <a:srgbClr val="DF6E91"/>
            </a:solidFill>
            <a:prstDash val="solid"/>
            <a:miter lim="8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with image">
  <p:cSld name="Title and content with image">
    <p:bg>
      <p:bgPr>
        <a:solidFill>
          <a:srgbClr val="F9EBEA"/>
        </a:solidFill>
        <a:effectLst/>
      </p:bgPr>
    </p:bg>
    <p:spTree>
      <p:nvGrpSpPr>
        <p:cNvPr id="1" name="Shape 94"/>
        <p:cNvGrpSpPr/>
        <p:nvPr/>
      </p:nvGrpSpPr>
      <p:grpSpPr>
        <a:xfrm>
          <a:off x="0" y="0"/>
          <a:ext cx="0" cy="0"/>
          <a:chOff x="0" y="0"/>
          <a:chExt cx="0" cy="0"/>
        </a:xfrm>
      </p:grpSpPr>
      <p:cxnSp>
        <p:nvCxnSpPr>
          <p:cNvPr id="95" name="Google Shape;95;p20"/>
          <p:cNvCxnSpPr/>
          <p:nvPr/>
        </p:nvCxnSpPr>
        <p:spPr>
          <a:xfrm rot="10800000">
            <a:off x="4572000" y="245269"/>
            <a:ext cx="0" cy="4620646"/>
          </a:xfrm>
          <a:prstGeom prst="straightConnector1">
            <a:avLst/>
          </a:prstGeom>
          <a:noFill/>
          <a:ln w="28575" cap="flat" cmpd="sng">
            <a:solidFill>
              <a:schemeClr val="accent3"/>
            </a:solidFill>
            <a:prstDash val="solid"/>
            <a:miter lim="8000"/>
            <a:headEnd type="none" w="sm" len="sm"/>
            <a:tailEnd type="none" w="sm" len="sm"/>
          </a:ln>
        </p:spPr>
      </p:cxnSp>
      <p:sp>
        <p:nvSpPr>
          <p:cNvPr id="96" name="Google Shape;96;p20"/>
          <p:cNvSpPr txBox="1">
            <a:spLocks noGrp="1"/>
          </p:cNvSpPr>
          <p:nvPr>
            <p:ph type="title"/>
          </p:nvPr>
        </p:nvSpPr>
        <p:spPr>
          <a:xfrm>
            <a:off x="628650" y="640000"/>
            <a:ext cx="3633107" cy="209430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2700"/>
              <a:buFont typeface="DM Serif Display"/>
              <a:buNone/>
              <a:defRPr sz="27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628650" y="2860262"/>
            <a:ext cx="3673928" cy="1641238"/>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500"/>
              <a:buFont typeface="Arial"/>
              <a:buNone/>
              <a:defRPr sz="1500">
                <a:solidFill>
                  <a:schemeClr val="dk1"/>
                </a:solidFill>
              </a:defRPr>
            </a:lvl1pPr>
            <a:lvl2pPr marL="914400" lvl="1" indent="-228600" algn="l">
              <a:lnSpc>
                <a:spcPct val="100000"/>
              </a:lnSpc>
              <a:spcBef>
                <a:spcPts val="400"/>
              </a:spcBef>
              <a:spcAft>
                <a:spcPts val="0"/>
              </a:spcAft>
              <a:buClr>
                <a:schemeClr val="dk1"/>
              </a:buClr>
              <a:buSzPts val="1500"/>
              <a:buFont typeface="Arial"/>
              <a:buNone/>
              <a:defRPr sz="1500">
                <a:solidFill>
                  <a:schemeClr val="dk1"/>
                </a:solidFill>
              </a:defRPr>
            </a:lvl2pPr>
            <a:lvl3pPr marL="1371600" lvl="2" indent="-228600" algn="l">
              <a:lnSpc>
                <a:spcPct val="100000"/>
              </a:lnSpc>
              <a:spcBef>
                <a:spcPts val="400"/>
              </a:spcBef>
              <a:spcAft>
                <a:spcPts val="0"/>
              </a:spcAft>
              <a:buClr>
                <a:schemeClr val="dk1"/>
              </a:buClr>
              <a:buSzPts val="1500"/>
              <a:buFont typeface="Arial"/>
              <a:buNone/>
              <a:defRPr sz="1500">
                <a:solidFill>
                  <a:schemeClr val="dk1"/>
                </a:solidFill>
              </a:defRPr>
            </a:lvl3pPr>
            <a:lvl4pPr marL="1828800" lvl="3" indent="-228600" algn="l">
              <a:lnSpc>
                <a:spcPct val="100000"/>
              </a:lnSpc>
              <a:spcBef>
                <a:spcPts val="400"/>
              </a:spcBef>
              <a:spcAft>
                <a:spcPts val="0"/>
              </a:spcAft>
              <a:buClr>
                <a:schemeClr val="dk1"/>
              </a:buClr>
              <a:buSzPts val="1500"/>
              <a:buFont typeface="Arial"/>
              <a:buNone/>
              <a:defRPr sz="1500">
                <a:solidFill>
                  <a:schemeClr val="dk1"/>
                </a:solidFill>
              </a:defRPr>
            </a:lvl4pPr>
            <a:lvl5pPr marL="2286000" lvl="4" indent="-228600" algn="l">
              <a:lnSpc>
                <a:spcPct val="100000"/>
              </a:lnSpc>
              <a:spcBef>
                <a:spcPts val="400"/>
              </a:spcBef>
              <a:spcAft>
                <a:spcPts val="0"/>
              </a:spcAft>
              <a:buClr>
                <a:schemeClr val="dk1"/>
              </a:buClr>
              <a:buSzPts val="1500"/>
              <a:buFont typeface="Arial"/>
              <a:buNone/>
              <a:defRPr sz="1500">
                <a:solidFill>
                  <a:schemeClr val="dk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0"/>
          <p:cNvSpPr>
            <a:spLocks noGrp="1"/>
          </p:cNvSpPr>
          <p:nvPr>
            <p:ph type="pic" idx="2"/>
          </p:nvPr>
        </p:nvSpPr>
        <p:spPr>
          <a:xfrm>
            <a:off x="4821009" y="514350"/>
            <a:ext cx="3802515" cy="4114800"/>
          </a:xfrm>
          <a:prstGeom prst="rect">
            <a:avLst/>
          </a:prstGeom>
          <a:noFill/>
          <a:ln>
            <a:noFill/>
          </a:ln>
        </p:spPr>
      </p:sp>
      <p:sp>
        <p:nvSpPr>
          <p:cNvPr id="99" name="Google Shape;99;p20"/>
          <p:cNvSpPr txBox="1">
            <a:spLocks noGrp="1"/>
          </p:cNvSpPr>
          <p:nvPr>
            <p:ph type="ftr" idx="11"/>
          </p:nvPr>
        </p:nvSpPr>
        <p:spPr>
          <a:xfrm>
            <a:off x="628650" y="4588863"/>
            <a:ext cx="2549072"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800" cap="none">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type="obj">
  <p:cSld name="OBJECT">
    <p:bg>
      <p:bgPr>
        <a:solidFill>
          <a:srgbClr val="F9EBEA"/>
        </a:solid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8650" y="640000"/>
            <a:ext cx="3633107" cy="3863501"/>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3"/>
              </a:buClr>
              <a:buSzPts val="2700"/>
              <a:buFont typeface="DM Serif Display"/>
              <a:buNone/>
              <a:defRPr sz="27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4841422" y="640000"/>
            <a:ext cx="3690257" cy="3863501"/>
          </a:xfrm>
          <a:prstGeom prst="rect">
            <a:avLst/>
          </a:prstGeom>
          <a:noFill/>
          <a:ln>
            <a:noFill/>
          </a:ln>
        </p:spPr>
        <p:txBody>
          <a:bodyPr spcFirstLastPara="1" wrap="square" lIns="68575" tIns="34275" rIns="68575" bIns="34275" anchor="ctr" anchorCtr="0">
            <a:normAutofit/>
          </a:bodyPr>
          <a:lstStyle>
            <a:lvl1pPr marL="457200" lvl="0" indent="-228600" algn="ctr">
              <a:lnSpc>
                <a:spcPct val="200000"/>
              </a:lnSpc>
              <a:spcBef>
                <a:spcPts val="800"/>
              </a:spcBef>
              <a:spcAft>
                <a:spcPts val="0"/>
              </a:spcAft>
              <a:buClr>
                <a:srgbClr val="000000"/>
              </a:buClr>
              <a:buSzPts val="1200"/>
              <a:buNone/>
              <a:defRPr sz="1200" cap="none">
                <a:solidFill>
                  <a:srgbClr val="000000"/>
                </a:solidFill>
                <a:latin typeface="Arial"/>
                <a:ea typeface="Arial"/>
                <a:cs typeface="Arial"/>
                <a:sym typeface="Arial"/>
              </a:defRPr>
            </a:lvl1pPr>
            <a:lvl2pPr marL="914400" lvl="1" indent="-304800" algn="ctr">
              <a:lnSpc>
                <a:spcPct val="120000"/>
              </a:lnSpc>
              <a:spcBef>
                <a:spcPts val="400"/>
              </a:spcBef>
              <a:spcAft>
                <a:spcPts val="0"/>
              </a:spcAft>
              <a:buClr>
                <a:srgbClr val="000000"/>
              </a:buClr>
              <a:buSzPts val="1200"/>
              <a:buFont typeface="Arial"/>
              <a:buChar char="•"/>
              <a:defRPr sz="1200" cap="none">
                <a:solidFill>
                  <a:srgbClr val="000000"/>
                </a:solidFill>
                <a:latin typeface="Arial"/>
                <a:ea typeface="Arial"/>
                <a:cs typeface="Arial"/>
                <a:sym typeface="Arial"/>
              </a:defRPr>
            </a:lvl2pPr>
            <a:lvl3pPr marL="1371600" lvl="2" indent="-304800" algn="ctr">
              <a:lnSpc>
                <a:spcPct val="120000"/>
              </a:lnSpc>
              <a:spcBef>
                <a:spcPts val="400"/>
              </a:spcBef>
              <a:spcAft>
                <a:spcPts val="0"/>
              </a:spcAft>
              <a:buClr>
                <a:srgbClr val="000000"/>
              </a:buClr>
              <a:buSzPts val="1200"/>
              <a:buFont typeface="Arial"/>
              <a:buChar char="•"/>
              <a:defRPr sz="1200" cap="none">
                <a:solidFill>
                  <a:srgbClr val="000000"/>
                </a:solidFill>
                <a:latin typeface="Arial"/>
                <a:ea typeface="Arial"/>
                <a:cs typeface="Arial"/>
                <a:sym typeface="Arial"/>
              </a:defRPr>
            </a:lvl3pPr>
            <a:lvl4pPr marL="1828800" lvl="3" indent="-304800" algn="ctr">
              <a:lnSpc>
                <a:spcPct val="120000"/>
              </a:lnSpc>
              <a:spcBef>
                <a:spcPts val="400"/>
              </a:spcBef>
              <a:spcAft>
                <a:spcPts val="0"/>
              </a:spcAft>
              <a:buClr>
                <a:srgbClr val="000000"/>
              </a:buClr>
              <a:buSzPts val="1200"/>
              <a:buFont typeface="Arial"/>
              <a:buChar char="•"/>
              <a:defRPr sz="1200" cap="none">
                <a:solidFill>
                  <a:srgbClr val="000000"/>
                </a:solidFill>
                <a:latin typeface="Arial"/>
                <a:ea typeface="Arial"/>
                <a:cs typeface="Arial"/>
                <a:sym typeface="Arial"/>
              </a:defRPr>
            </a:lvl4pPr>
            <a:lvl5pPr marL="2286000" lvl="4" indent="-304800" algn="ctr">
              <a:lnSpc>
                <a:spcPct val="120000"/>
              </a:lnSpc>
              <a:spcBef>
                <a:spcPts val="400"/>
              </a:spcBef>
              <a:spcAft>
                <a:spcPts val="0"/>
              </a:spcAft>
              <a:buClr>
                <a:srgbClr val="000000"/>
              </a:buClr>
              <a:buSzPts val="1200"/>
              <a:buFont typeface="Arial"/>
              <a:buChar char="•"/>
              <a:defRPr sz="1200" cap="none">
                <a:solidFill>
                  <a:srgbClr val="000000"/>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21"/>
          <p:cNvSpPr txBox="1">
            <a:spLocks noGrp="1"/>
          </p:cNvSpPr>
          <p:nvPr>
            <p:ph type="ftr" idx="11"/>
          </p:nvPr>
        </p:nvSpPr>
        <p:spPr>
          <a:xfrm>
            <a:off x="628650" y="4588863"/>
            <a:ext cx="2549072"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800" cap="none">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dt" idx="10"/>
          </p:nvPr>
        </p:nvSpPr>
        <p:spPr>
          <a:xfrm>
            <a:off x="6457950" y="45888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800">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01">
  <p:cSld name="Title and content 01">
    <p:bg>
      <p:bgPr>
        <a:solidFill>
          <a:srgbClr val="F9EBEA"/>
        </a:solid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28650" y="640000"/>
            <a:ext cx="3633107" cy="3863501"/>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3"/>
              </a:buClr>
              <a:buSzPts val="2700"/>
              <a:buFont typeface="DM Serif Display"/>
              <a:buNone/>
              <a:defRPr sz="27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4841421" y="640000"/>
            <a:ext cx="3748223" cy="3863501"/>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Clr>
                <a:schemeClr val="dk1"/>
              </a:buClr>
              <a:buSzPts val="1500"/>
              <a:buFont typeface="Arial"/>
              <a:buNone/>
              <a:defRPr sz="1500">
                <a:solidFill>
                  <a:schemeClr val="dk1"/>
                </a:solidFill>
                <a:latin typeface="Arial"/>
                <a:ea typeface="Arial"/>
                <a:cs typeface="Arial"/>
                <a:sym typeface="Arial"/>
              </a:defRPr>
            </a:lvl1pPr>
            <a:lvl2pPr marL="914400" lvl="1" indent="-323850" algn="l">
              <a:lnSpc>
                <a:spcPct val="100000"/>
              </a:lnSpc>
              <a:spcBef>
                <a:spcPts val="400"/>
              </a:spcBef>
              <a:spcAft>
                <a:spcPts val="0"/>
              </a:spcAft>
              <a:buClr>
                <a:schemeClr val="dk1"/>
              </a:buClr>
              <a:buSzPts val="1500"/>
              <a:buFont typeface="Arial"/>
              <a:buChar char="•"/>
              <a:defRPr sz="1500">
                <a:solidFill>
                  <a:schemeClr val="dk1"/>
                </a:solidFill>
                <a:latin typeface="Arial"/>
                <a:ea typeface="Arial"/>
                <a:cs typeface="Arial"/>
                <a:sym typeface="Arial"/>
              </a:defRPr>
            </a:lvl2pPr>
            <a:lvl3pPr marL="1371600" lvl="2" indent="-323850" algn="l">
              <a:lnSpc>
                <a:spcPct val="100000"/>
              </a:lnSpc>
              <a:spcBef>
                <a:spcPts val="400"/>
              </a:spcBef>
              <a:spcAft>
                <a:spcPts val="0"/>
              </a:spcAft>
              <a:buClr>
                <a:schemeClr val="dk1"/>
              </a:buClr>
              <a:buSzPts val="1500"/>
              <a:buFont typeface="Arial"/>
              <a:buChar char="•"/>
              <a:defRPr sz="1500">
                <a:solidFill>
                  <a:schemeClr val="dk1"/>
                </a:solidFill>
                <a:latin typeface="Arial"/>
                <a:ea typeface="Arial"/>
                <a:cs typeface="Arial"/>
                <a:sym typeface="Arial"/>
              </a:defRPr>
            </a:lvl3pPr>
            <a:lvl4pPr marL="1828800" lvl="3" indent="-323850" algn="l">
              <a:lnSpc>
                <a:spcPct val="100000"/>
              </a:lnSpc>
              <a:spcBef>
                <a:spcPts val="400"/>
              </a:spcBef>
              <a:spcAft>
                <a:spcPts val="0"/>
              </a:spcAft>
              <a:buClr>
                <a:schemeClr val="dk1"/>
              </a:buClr>
              <a:buSzPts val="1500"/>
              <a:buFont typeface="Arial"/>
              <a:buChar char="•"/>
              <a:defRPr sz="1500">
                <a:solidFill>
                  <a:schemeClr val="dk1"/>
                </a:solidFill>
                <a:latin typeface="Arial"/>
                <a:ea typeface="Arial"/>
                <a:cs typeface="Arial"/>
                <a:sym typeface="Arial"/>
              </a:defRPr>
            </a:lvl4pPr>
            <a:lvl5pPr marL="2286000" lvl="4" indent="-323850" algn="l">
              <a:lnSpc>
                <a:spcPct val="100000"/>
              </a:lnSpc>
              <a:spcBef>
                <a:spcPts val="400"/>
              </a:spcBef>
              <a:spcAft>
                <a:spcPts val="0"/>
              </a:spcAft>
              <a:buClr>
                <a:schemeClr val="dk1"/>
              </a:buClr>
              <a:buSzPts val="1500"/>
              <a:buFont typeface="Arial"/>
              <a:buChar char="•"/>
              <a:defRPr sz="1500">
                <a:solidFill>
                  <a:schemeClr val="dk1"/>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2"/>
          <p:cNvSpPr txBox="1">
            <a:spLocks noGrp="1"/>
          </p:cNvSpPr>
          <p:nvPr>
            <p:ph type="ftr" idx="11"/>
          </p:nvPr>
        </p:nvSpPr>
        <p:spPr>
          <a:xfrm>
            <a:off x="628650" y="4588863"/>
            <a:ext cx="2549072"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800" cap="none">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2"/>
          <p:cNvSpPr txBox="1">
            <a:spLocks noGrp="1"/>
          </p:cNvSpPr>
          <p:nvPr>
            <p:ph type="dt" idx="10"/>
          </p:nvPr>
        </p:nvSpPr>
        <p:spPr>
          <a:xfrm>
            <a:off x="6457950" y="45888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800">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01">
  <p:cSld name="Two content 01">
    <p:bg>
      <p:bgPr>
        <a:solidFill>
          <a:srgbClr val="F9EBEA"/>
        </a:solidFill>
        <a:effectLst/>
      </p:bgPr>
    </p:bg>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28650" y="640000"/>
            <a:ext cx="3633107" cy="209430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2700"/>
              <a:buFont typeface="DM Serif Display"/>
              <a:buNone/>
              <a:defRPr sz="27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3"/>
          <p:cNvSpPr txBox="1">
            <a:spLocks noGrp="1"/>
          </p:cNvSpPr>
          <p:nvPr>
            <p:ph type="body" idx="1"/>
          </p:nvPr>
        </p:nvSpPr>
        <p:spPr>
          <a:xfrm>
            <a:off x="628650" y="2860261"/>
            <a:ext cx="3673928" cy="1641238"/>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500"/>
              <a:buFont typeface="Arial"/>
              <a:buNone/>
              <a:defRPr sz="1500">
                <a:solidFill>
                  <a:schemeClr val="dk1"/>
                </a:solidFill>
              </a:defRPr>
            </a:lvl1pPr>
            <a:lvl2pPr marL="914400" lvl="1" indent="-228600" algn="l">
              <a:lnSpc>
                <a:spcPct val="100000"/>
              </a:lnSpc>
              <a:spcBef>
                <a:spcPts val="400"/>
              </a:spcBef>
              <a:spcAft>
                <a:spcPts val="0"/>
              </a:spcAft>
              <a:buClr>
                <a:schemeClr val="dk1"/>
              </a:buClr>
              <a:buSzPts val="1500"/>
              <a:buFont typeface="Arial"/>
              <a:buNone/>
              <a:defRPr sz="1500">
                <a:solidFill>
                  <a:schemeClr val="dk1"/>
                </a:solidFill>
              </a:defRPr>
            </a:lvl2pPr>
            <a:lvl3pPr marL="1371600" lvl="2" indent="-228600" algn="l">
              <a:lnSpc>
                <a:spcPct val="100000"/>
              </a:lnSpc>
              <a:spcBef>
                <a:spcPts val="400"/>
              </a:spcBef>
              <a:spcAft>
                <a:spcPts val="0"/>
              </a:spcAft>
              <a:buClr>
                <a:schemeClr val="dk1"/>
              </a:buClr>
              <a:buSzPts val="1500"/>
              <a:buFont typeface="Arial"/>
              <a:buNone/>
              <a:defRPr sz="1500">
                <a:solidFill>
                  <a:schemeClr val="dk1"/>
                </a:solidFill>
              </a:defRPr>
            </a:lvl3pPr>
            <a:lvl4pPr marL="1828800" lvl="3" indent="-228600" algn="l">
              <a:lnSpc>
                <a:spcPct val="100000"/>
              </a:lnSpc>
              <a:spcBef>
                <a:spcPts val="400"/>
              </a:spcBef>
              <a:spcAft>
                <a:spcPts val="0"/>
              </a:spcAft>
              <a:buClr>
                <a:schemeClr val="dk1"/>
              </a:buClr>
              <a:buSzPts val="1500"/>
              <a:buFont typeface="Arial"/>
              <a:buNone/>
              <a:defRPr sz="1500">
                <a:solidFill>
                  <a:schemeClr val="dk1"/>
                </a:solidFill>
              </a:defRPr>
            </a:lvl4pPr>
            <a:lvl5pPr marL="2286000" lvl="4" indent="-228600" algn="l">
              <a:lnSpc>
                <a:spcPct val="100000"/>
              </a:lnSpc>
              <a:spcBef>
                <a:spcPts val="400"/>
              </a:spcBef>
              <a:spcAft>
                <a:spcPts val="0"/>
              </a:spcAft>
              <a:buClr>
                <a:schemeClr val="dk1"/>
              </a:buClr>
              <a:buSzPts val="1500"/>
              <a:buFont typeface="Arial"/>
              <a:buNone/>
              <a:defRPr sz="1500">
                <a:solidFill>
                  <a:schemeClr val="dk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 name="Google Shape;113;p23"/>
          <p:cNvSpPr txBox="1">
            <a:spLocks noGrp="1"/>
          </p:cNvSpPr>
          <p:nvPr>
            <p:ph type="body" idx="2"/>
          </p:nvPr>
        </p:nvSpPr>
        <p:spPr>
          <a:xfrm>
            <a:off x="4882242" y="637794"/>
            <a:ext cx="3633108" cy="4053078"/>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800"/>
              <a:buNone/>
              <a:defRPr sz="1800">
                <a:solidFill>
                  <a:schemeClr val="dk1"/>
                </a:solidFill>
              </a:defRPr>
            </a:lvl1pPr>
            <a:lvl2pPr marL="914400" lvl="1" indent="-342900" algn="l">
              <a:lnSpc>
                <a:spcPct val="100000"/>
              </a:lnSpc>
              <a:spcBef>
                <a:spcPts val="400"/>
              </a:spcBef>
              <a:spcAft>
                <a:spcPts val="0"/>
              </a:spcAft>
              <a:buClr>
                <a:schemeClr val="dk1"/>
              </a:buClr>
              <a:buSzPts val="1800"/>
              <a:buFont typeface="Arial"/>
              <a:buChar char="•"/>
              <a:defRPr sz="1800">
                <a:solidFill>
                  <a:schemeClr val="dk1"/>
                </a:solidFill>
              </a:defRPr>
            </a:lvl2pPr>
            <a:lvl3pPr marL="1371600" lvl="2" indent="-342900" algn="l">
              <a:lnSpc>
                <a:spcPct val="100000"/>
              </a:lnSpc>
              <a:spcBef>
                <a:spcPts val="400"/>
              </a:spcBef>
              <a:spcAft>
                <a:spcPts val="0"/>
              </a:spcAft>
              <a:buClr>
                <a:schemeClr val="dk1"/>
              </a:buClr>
              <a:buSzPts val="1800"/>
              <a:buFont typeface="Arial"/>
              <a:buChar char="•"/>
              <a:defRPr sz="1800">
                <a:solidFill>
                  <a:schemeClr val="dk1"/>
                </a:solidFill>
              </a:defRPr>
            </a:lvl3pPr>
            <a:lvl4pPr marL="1828800" lvl="3" indent="-342900" algn="l">
              <a:lnSpc>
                <a:spcPct val="100000"/>
              </a:lnSpc>
              <a:spcBef>
                <a:spcPts val="400"/>
              </a:spcBef>
              <a:spcAft>
                <a:spcPts val="0"/>
              </a:spcAft>
              <a:buClr>
                <a:schemeClr val="dk1"/>
              </a:buClr>
              <a:buSzPts val="1800"/>
              <a:buFont typeface="Arial"/>
              <a:buChar char="•"/>
              <a:defRPr sz="1800">
                <a:solidFill>
                  <a:schemeClr val="dk1"/>
                </a:solidFill>
              </a:defRPr>
            </a:lvl4pPr>
            <a:lvl5pPr marL="2286000" lvl="4" indent="-342900" algn="l">
              <a:lnSpc>
                <a:spcPct val="100000"/>
              </a:lnSpc>
              <a:spcBef>
                <a:spcPts val="400"/>
              </a:spcBef>
              <a:spcAft>
                <a:spcPts val="0"/>
              </a:spcAft>
              <a:buClr>
                <a:schemeClr val="dk1"/>
              </a:buClr>
              <a:buSzPts val="1800"/>
              <a:buFont typeface="Arial"/>
              <a:buChar char="•"/>
              <a:defRPr sz="1800">
                <a:solidFill>
                  <a:schemeClr val="dk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 name="Google Shape;114;p23"/>
          <p:cNvSpPr txBox="1">
            <a:spLocks noGrp="1"/>
          </p:cNvSpPr>
          <p:nvPr>
            <p:ph type="ftr" idx="11"/>
          </p:nvPr>
        </p:nvSpPr>
        <p:spPr>
          <a:xfrm>
            <a:off x="628650" y="4588863"/>
            <a:ext cx="2549072"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800" cap="none">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txBox="1">
            <a:spLocks noGrp="1"/>
          </p:cNvSpPr>
          <p:nvPr>
            <p:ph type="dt" idx="10"/>
          </p:nvPr>
        </p:nvSpPr>
        <p:spPr>
          <a:xfrm>
            <a:off x="6457950" y="45888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800">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02">
  <p:cSld name="Two content 02">
    <p:bg>
      <p:bgPr>
        <a:solidFill>
          <a:srgbClr val="F9EBEA"/>
        </a:solidFill>
        <a:effectLst/>
      </p:bgPr>
    </p:bg>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628650" y="640000"/>
            <a:ext cx="3633107" cy="209430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2700"/>
              <a:buFont typeface="DM Serif Display"/>
              <a:buNone/>
              <a:defRPr sz="27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 name="Google Shape;118;p24"/>
          <p:cNvSpPr txBox="1">
            <a:spLocks noGrp="1"/>
          </p:cNvSpPr>
          <p:nvPr>
            <p:ph type="body" idx="1"/>
          </p:nvPr>
        </p:nvSpPr>
        <p:spPr>
          <a:xfrm>
            <a:off x="628650" y="2860262"/>
            <a:ext cx="3673928" cy="1641238"/>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500"/>
              <a:buFont typeface="Arial"/>
              <a:buNone/>
              <a:defRPr sz="1500">
                <a:solidFill>
                  <a:schemeClr val="dk1"/>
                </a:solidFill>
              </a:defRPr>
            </a:lvl1pPr>
            <a:lvl2pPr marL="914400" lvl="1" indent="-228600" algn="l">
              <a:lnSpc>
                <a:spcPct val="100000"/>
              </a:lnSpc>
              <a:spcBef>
                <a:spcPts val="400"/>
              </a:spcBef>
              <a:spcAft>
                <a:spcPts val="0"/>
              </a:spcAft>
              <a:buClr>
                <a:schemeClr val="dk1"/>
              </a:buClr>
              <a:buSzPts val="1500"/>
              <a:buFont typeface="Arial"/>
              <a:buNone/>
              <a:defRPr sz="1500">
                <a:solidFill>
                  <a:schemeClr val="dk1"/>
                </a:solidFill>
              </a:defRPr>
            </a:lvl2pPr>
            <a:lvl3pPr marL="1371600" lvl="2" indent="-228600" algn="l">
              <a:lnSpc>
                <a:spcPct val="100000"/>
              </a:lnSpc>
              <a:spcBef>
                <a:spcPts val="400"/>
              </a:spcBef>
              <a:spcAft>
                <a:spcPts val="0"/>
              </a:spcAft>
              <a:buClr>
                <a:schemeClr val="dk1"/>
              </a:buClr>
              <a:buSzPts val="1500"/>
              <a:buFont typeface="Arial"/>
              <a:buNone/>
              <a:defRPr sz="1500">
                <a:solidFill>
                  <a:schemeClr val="dk1"/>
                </a:solidFill>
              </a:defRPr>
            </a:lvl3pPr>
            <a:lvl4pPr marL="1828800" lvl="3" indent="-228600" algn="l">
              <a:lnSpc>
                <a:spcPct val="100000"/>
              </a:lnSpc>
              <a:spcBef>
                <a:spcPts val="400"/>
              </a:spcBef>
              <a:spcAft>
                <a:spcPts val="0"/>
              </a:spcAft>
              <a:buClr>
                <a:schemeClr val="dk1"/>
              </a:buClr>
              <a:buSzPts val="1500"/>
              <a:buFont typeface="Arial"/>
              <a:buNone/>
              <a:defRPr sz="1500">
                <a:solidFill>
                  <a:schemeClr val="dk1"/>
                </a:solidFill>
              </a:defRPr>
            </a:lvl4pPr>
            <a:lvl5pPr marL="2286000" lvl="4" indent="-228600" algn="l">
              <a:lnSpc>
                <a:spcPct val="100000"/>
              </a:lnSpc>
              <a:spcBef>
                <a:spcPts val="400"/>
              </a:spcBef>
              <a:spcAft>
                <a:spcPts val="0"/>
              </a:spcAft>
              <a:buClr>
                <a:schemeClr val="dk1"/>
              </a:buClr>
              <a:buSzPts val="1500"/>
              <a:buFont typeface="Arial"/>
              <a:buNone/>
              <a:defRPr sz="1500">
                <a:solidFill>
                  <a:schemeClr val="dk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 name="Google Shape;119;p24"/>
          <p:cNvSpPr txBox="1">
            <a:spLocks noGrp="1"/>
          </p:cNvSpPr>
          <p:nvPr>
            <p:ph type="body" idx="2"/>
          </p:nvPr>
        </p:nvSpPr>
        <p:spPr>
          <a:xfrm>
            <a:off x="4841421" y="640001"/>
            <a:ext cx="3673928" cy="3863501"/>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accent3"/>
              </a:buClr>
              <a:buSzPts val="1800"/>
              <a:buFont typeface="Arial"/>
              <a:buNone/>
              <a:defRPr sz="1800" b="1">
                <a:solidFill>
                  <a:schemeClr val="accent3"/>
                </a:solidFill>
                <a:latin typeface="Arial"/>
                <a:ea typeface="Arial"/>
                <a:cs typeface="Arial"/>
                <a:sym typeface="Arial"/>
              </a:defRPr>
            </a:lvl1pPr>
            <a:lvl2pPr marL="914400" lvl="1" indent="-342900" algn="l">
              <a:lnSpc>
                <a:spcPct val="100000"/>
              </a:lnSpc>
              <a:spcBef>
                <a:spcPts val="400"/>
              </a:spcBef>
              <a:spcAft>
                <a:spcPts val="0"/>
              </a:spcAft>
              <a:buClr>
                <a:schemeClr val="accent3"/>
              </a:buClr>
              <a:buSzPts val="1800"/>
              <a:buFont typeface="Arial"/>
              <a:buChar char="•"/>
              <a:defRPr sz="1800" b="0">
                <a:solidFill>
                  <a:schemeClr val="accent3"/>
                </a:solidFill>
                <a:latin typeface="Arial"/>
                <a:ea typeface="Arial"/>
                <a:cs typeface="Arial"/>
                <a:sym typeface="Arial"/>
              </a:defRPr>
            </a:lvl2pPr>
            <a:lvl3pPr marL="1371600" lvl="2" indent="-342900" algn="l">
              <a:lnSpc>
                <a:spcPct val="100000"/>
              </a:lnSpc>
              <a:spcBef>
                <a:spcPts val="400"/>
              </a:spcBef>
              <a:spcAft>
                <a:spcPts val="0"/>
              </a:spcAft>
              <a:buClr>
                <a:schemeClr val="accent3"/>
              </a:buClr>
              <a:buSzPts val="1800"/>
              <a:buFont typeface="Arial"/>
              <a:buChar char="•"/>
              <a:defRPr sz="1800" b="0">
                <a:solidFill>
                  <a:schemeClr val="accent3"/>
                </a:solidFill>
                <a:latin typeface="Arial"/>
                <a:ea typeface="Arial"/>
                <a:cs typeface="Arial"/>
                <a:sym typeface="Arial"/>
              </a:defRPr>
            </a:lvl3pPr>
            <a:lvl4pPr marL="1828800" lvl="3" indent="-342900" algn="l">
              <a:lnSpc>
                <a:spcPct val="100000"/>
              </a:lnSpc>
              <a:spcBef>
                <a:spcPts val="400"/>
              </a:spcBef>
              <a:spcAft>
                <a:spcPts val="0"/>
              </a:spcAft>
              <a:buClr>
                <a:schemeClr val="accent3"/>
              </a:buClr>
              <a:buSzPts val="1800"/>
              <a:buFont typeface="Arial"/>
              <a:buChar char="•"/>
              <a:defRPr sz="1800" b="0">
                <a:solidFill>
                  <a:schemeClr val="accent3"/>
                </a:solidFill>
                <a:latin typeface="Arial"/>
                <a:ea typeface="Arial"/>
                <a:cs typeface="Arial"/>
                <a:sym typeface="Arial"/>
              </a:defRPr>
            </a:lvl4pPr>
            <a:lvl5pPr marL="2286000" lvl="4" indent="-342900" algn="l">
              <a:lnSpc>
                <a:spcPct val="100000"/>
              </a:lnSpc>
              <a:spcBef>
                <a:spcPts val="400"/>
              </a:spcBef>
              <a:spcAft>
                <a:spcPts val="0"/>
              </a:spcAft>
              <a:buClr>
                <a:schemeClr val="accent3"/>
              </a:buClr>
              <a:buSzPts val="1800"/>
              <a:buFont typeface="Arial"/>
              <a:buChar char="•"/>
              <a:defRPr sz="1800" b="0">
                <a:solidFill>
                  <a:schemeClr val="accent3"/>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20" name="Google Shape;120;p24"/>
          <p:cNvCxnSpPr/>
          <p:nvPr/>
        </p:nvCxnSpPr>
        <p:spPr>
          <a:xfrm rot="10800000">
            <a:off x="4572000" y="245269"/>
            <a:ext cx="0" cy="4620646"/>
          </a:xfrm>
          <a:prstGeom prst="straightConnector1">
            <a:avLst/>
          </a:prstGeom>
          <a:noFill/>
          <a:ln w="28575" cap="flat" cmpd="sng">
            <a:solidFill>
              <a:schemeClr val="accent3"/>
            </a:solidFill>
            <a:prstDash val="solid"/>
            <a:miter lim="8000"/>
            <a:headEnd type="none" w="sm" len="sm"/>
            <a:tailEnd type="none" w="sm" len="sm"/>
          </a:ln>
        </p:spPr>
      </p:cxnSp>
      <p:sp>
        <p:nvSpPr>
          <p:cNvPr id="121" name="Google Shape;121;p24"/>
          <p:cNvSpPr txBox="1">
            <a:spLocks noGrp="1"/>
          </p:cNvSpPr>
          <p:nvPr>
            <p:ph type="ftr" idx="11"/>
          </p:nvPr>
        </p:nvSpPr>
        <p:spPr>
          <a:xfrm>
            <a:off x="628650" y="4588863"/>
            <a:ext cx="2549072"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800" cap="none">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dt" idx="10"/>
          </p:nvPr>
        </p:nvSpPr>
        <p:spPr>
          <a:xfrm>
            <a:off x="6457950" y="45888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800">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03">
  <p:cSld name="Two content 03">
    <p:bg>
      <p:bgPr>
        <a:solidFill>
          <a:srgbClr val="F9EBEA"/>
        </a:solidFill>
        <a:effectLst/>
      </p:bgPr>
    </p:bg>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628650" y="640000"/>
            <a:ext cx="3633107" cy="209430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2700"/>
              <a:buFont typeface="DM Serif Display"/>
              <a:buNone/>
              <a:defRPr sz="27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a:off x="628141" y="2910568"/>
            <a:ext cx="3633106" cy="1592376"/>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5"/>
          <p:cNvSpPr txBox="1">
            <a:spLocks noGrp="1"/>
          </p:cNvSpPr>
          <p:nvPr>
            <p:ph type="body" idx="2"/>
          </p:nvPr>
        </p:nvSpPr>
        <p:spPr>
          <a:xfrm>
            <a:off x="4882244" y="637794"/>
            <a:ext cx="3633107" cy="3865150"/>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Clr>
                <a:schemeClr val="dk1"/>
              </a:buClr>
              <a:buSzPts val="1500"/>
              <a:buChar char="•"/>
              <a:defRPr sz="1500"/>
            </a:lvl1pPr>
            <a:lvl2pPr marL="914400" lvl="1" indent="-317500" algn="l">
              <a:lnSpc>
                <a:spcPct val="90000"/>
              </a:lnSpc>
              <a:spcBef>
                <a:spcPts val="400"/>
              </a:spcBef>
              <a:spcAft>
                <a:spcPts val="0"/>
              </a:spcAft>
              <a:buClr>
                <a:schemeClr val="dk1"/>
              </a:buClr>
              <a:buSzPts val="1400"/>
              <a:buChar char="•"/>
              <a:defRPr sz="1400"/>
            </a:lvl2pPr>
            <a:lvl3pPr marL="1371600" lvl="2" indent="-304800" algn="l">
              <a:lnSpc>
                <a:spcPct val="90000"/>
              </a:lnSpc>
              <a:spcBef>
                <a:spcPts val="400"/>
              </a:spcBef>
              <a:spcAft>
                <a:spcPts val="0"/>
              </a:spcAft>
              <a:buClr>
                <a:schemeClr val="dk1"/>
              </a:buClr>
              <a:buSzPts val="1200"/>
              <a:buChar char="•"/>
              <a:defRPr sz="1200"/>
            </a:lvl3pPr>
            <a:lvl4pPr marL="1828800" lvl="3" indent="-298450" algn="l">
              <a:lnSpc>
                <a:spcPct val="90000"/>
              </a:lnSpc>
              <a:spcBef>
                <a:spcPts val="400"/>
              </a:spcBef>
              <a:spcAft>
                <a:spcPts val="0"/>
              </a:spcAft>
              <a:buClr>
                <a:schemeClr val="dk1"/>
              </a:buClr>
              <a:buSzPts val="1100"/>
              <a:buChar char="•"/>
              <a:defRPr sz="1100"/>
            </a:lvl4pPr>
            <a:lvl5pPr marL="2286000" lvl="4" indent="-298450" algn="l">
              <a:lnSpc>
                <a:spcPct val="90000"/>
              </a:lnSpc>
              <a:spcBef>
                <a:spcPts val="400"/>
              </a:spcBef>
              <a:spcAft>
                <a:spcPts val="0"/>
              </a:spcAft>
              <a:buClr>
                <a:schemeClr val="dk1"/>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5"/>
          <p:cNvSpPr txBox="1">
            <a:spLocks noGrp="1"/>
          </p:cNvSpPr>
          <p:nvPr>
            <p:ph type="ftr" idx="11"/>
          </p:nvPr>
        </p:nvSpPr>
        <p:spPr>
          <a:xfrm>
            <a:off x="628650" y="4588863"/>
            <a:ext cx="2549072"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800" cap="none">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5"/>
          <p:cNvSpPr txBox="1">
            <a:spLocks noGrp="1"/>
          </p:cNvSpPr>
          <p:nvPr>
            <p:ph type="dt" idx="10"/>
          </p:nvPr>
        </p:nvSpPr>
        <p:spPr>
          <a:xfrm>
            <a:off x="6457950" y="45888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800">
                <a:solidFill>
                  <a:schemeClr val="accent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03">
  <p:cSld name="Section header 03">
    <p:bg>
      <p:bgPr>
        <a:solidFill>
          <a:schemeClr val="accent3"/>
        </a:solidFill>
        <a:effectLst/>
      </p:bgPr>
    </p:bg>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1278136" y="1625866"/>
            <a:ext cx="6587729" cy="1891769"/>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rgbClr val="F9EBEA"/>
              </a:buClr>
              <a:buSzPts val="4100"/>
              <a:buFont typeface="DM Serif Display"/>
              <a:buNone/>
              <a:defRPr sz="4100" b="0">
                <a:solidFill>
                  <a:srgbClr val="F9EBEA"/>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26"/>
          <p:cNvSpPr/>
          <p:nvPr/>
        </p:nvSpPr>
        <p:spPr>
          <a:xfrm>
            <a:off x="271463" y="245269"/>
            <a:ext cx="8601075" cy="4652963"/>
          </a:xfrm>
          <a:prstGeom prst="rect">
            <a:avLst/>
          </a:prstGeom>
          <a:noFill/>
          <a:ln w="28575" cap="flat" cmpd="sng">
            <a:solidFill>
              <a:srgbClr val="EA9DB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132" name="Google Shape;132;p26"/>
          <p:cNvGrpSpPr/>
          <p:nvPr/>
        </p:nvGrpSpPr>
        <p:grpSpPr>
          <a:xfrm>
            <a:off x="4572000" y="245269"/>
            <a:ext cx="0" cy="4652963"/>
            <a:chOff x="6096000" y="327025"/>
            <a:chExt cx="0" cy="6203950"/>
          </a:xfrm>
        </p:grpSpPr>
        <p:cxnSp>
          <p:nvCxnSpPr>
            <p:cNvPr id="133" name="Google Shape;133;p26"/>
            <p:cNvCxnSpPr/>
            <p:nvPr/>
          </p:nvCxnSpPr>
          <p:spPr>
            <a:xfrm rot="10800000">
              <a:off x="6096000" y="6281057"/>
              <a:ext cx="0" cy="249918"/>
            </a:xfrm>
            <a:prstGeom prst="straightConnector1">
              <a:avLst/>
            </a:prstGeom>
            <a:noFill/>
            <a:ln w="28575" cap="flat" cmpd="sng">
              <a:solidFill>
                <a:srgbClr val="EA9DB4"/>
              </a:solidFill>
              <a:prstDash val="solid"/>
              <a:miter lim="8000"/>
              <a:headEnd type="none" w="sm" len="sm"/>
              <a:tailEnd type="none" w="sm" len="sm"/>
            </a:ln>
          </p:spPr>
        </p:cxnSp>
        <p:cxnSp>
          <p:nvCxnSpPr>
            <p:cNvPr id="134" name="Google Shape;134;p26"/>
            <p:cNvCxnSpPr/>
            <p:nvPr/>
          </p:nvCxnSpPr>
          <p:spPr>
            <a:xfrm rot="10800000">
              <a:off x="6096000" y="327025"/>
              <a:ext cx="0" cy="249918"/>
            </a:xfrm>
            <a:prstGeom prst="straightConnector1">
              <a:avLst/>
            </a:prstGeom>
            <a:noFill/>
            <a:ln w="28575" cap="flat" cmpd="sng">
              <a:solidFill>
                <a:srgbClr val="EA9DB4"/>
              </a:solidFill>
              <a:prstDash val="solid"/>
              <a:miter lim="8000"/>
              <a:headEnd type="none" w="sm" len="sm"/>
              <a:tailEnd type="none" w="sm" len="sm"/>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EBEA"/>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3"/>
              </a:buClr>
              <a:buSzPts val="3800"/>
              <a:buFont typeface="DM Serif Display"/>
              <a:buNone/>
              <a:defRPr sz="3800" b="0" i="0" u="none" strike="noStrike" cap="none">
                <a:solidFill>
                  <a:schemeClr val="accent3"/>
                </a:solidFill>
                <a:latin typeface="DM Serif Display"/>
                <a:ea typeface="DM Serif Display"/>
                <a:cs typeface="DM Serif Display"/>
                <a:sym typeface="DM Serif Dis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036205"/>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457950" y="4588863"/>
            <a:ext cx="205740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accent3"/>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628650" y="4588863"/>
            <a:ext cx="2549072"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accent3"/>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p:nvPr/>
        </p:nvSpPr>
        <p:spPr>
          <a:xfrm>
            <a:off x="271463" y="245269"/>
            <a:ext cx="8601075" cy="4652963"/>
          </a:xfrm>
          <a:prstGeom prst="rect">
            <a:avLst/>
          </a:prstGeom>
          <a:noFill/>
          <a:ln w="28575" cap="flat" cmpd="sng">
            <a:solidFill>
              <a:schemeClr val="accent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56" name="Google Shape;56;p13"/>
          <p:cNvGrpSpPr/>
          <p:nvPr/>
        </p:nvGrpSpPr>
        <p:grpSpPr>
          <a:xfrm>
            <a:off x="4572000" y="245269"/>
            <a:ext cx="0" cy="4652963"/>
            <a:chOff x="6096000" y="327025"/>
            <a:chExt cx="0" cy="6203950"/>
          </a:xfrm>
        </p:grpSpPr>
        <p:cxnSp>
          <p:nvCxnSpPr>
            <p:cNvPr id="57" name="Google Shape;57;p13"/>
            <p:cNvCxnSpPr/>
            <p:nvPr/>
          </p:nvCxnSpPr>
          <p:spPr>
            <a:xfrm rot="10800000">
              <a:off x="6096000" y="6281057"/>
              <a:ext cx="0" cy="249918"/>
            </a:xfrm>
            <a:prstGeom prst="straightConnector1">
              <a:avLst/>
            </a:prstGeom>
            <a:noFill/>
            <a:ln w="28575" cap="flat" cmpd="sng">
              <a:solidFill>
                <a:schemeClr val="accent3"/>
              </a:solidFill>
              <a:prstDash val="solid"/>
              <a:miter lim="8000"/>
              <a:headEnd type="none" w="sm" len="sm"/>
              <a:tailEnd type="none" w="sm" len="sm"/>
            </a:ln>
          </p:spPr>
        </p:cxnSp>
        <p:cxnSp>
          <p:nvCxnSpPr>
            <p:cNvPr id="58" name="Google Shape;58;p13"/>
            <p:cNvCxnSpPr/>
            <p:nvPr/>
          </p:nvCxnSpPr>
          <p:spPr>
            <a:xfrm rot="10800000">
              <a:off x="6096000" y="327025"/>
              <a:ext cx="0" cy="249918"/>
            </a:xfrm>
            <a:prstGeom prst="straightConnector1">
              <a:avLst/>
            </a:prstGeom>
            <a:noFill/>
            <a:ln w="28575" cap="flat" cmpd="sng">
              <a:solidFill>
                <a:schemeClr val="accent3"/>
              </a:solidFill>
              <a:prstDash val="solid"/>
              <a:miter lim="8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9">
          <p15:clr>
            <a:srgbClr val="F26B43"/>
          </p15:clr>
        </p15:guide>
        <p15:guide id="2" pos="431">
          <p15:clr>
            <a:srgbClr val="F26B43"/>
          </p15:clr>
        </p15:guide>
        <p15:guide id="3" pos="5329">
          <p15:clr>
            <a:srgbClr val="F26B43"/>
          </p15:clr>
        </p15:guide>
        <p15:guide id="4" orient="horz" pos="2811">
          <p15:clr>
            <a:srgbClr val="F26B43"/>
          </p15:clr>
        </p15:guide>
        <p15:guide id="5" pos="3305">
          <p15:clr>
            <a:srgbClr val="F26B43"/>
          </p15:clr>
        </p15:guide>
        <p15:guide id="6" pos="2455">
          <p15:clr>
            <a:srgbClr val="F26B43"/>
          </p15:clr>
        </p15:guide>
        <p15:guide id="7" pos="2880">
          <p15:clr>
            <a:srgbClr val="F26B43"/>
          </p15:clr>
        </p15:guide>
        <p15:guide id="8" orient="horz" pos="1620">
          <p15:clr>
            <a:srgbClr val="F26B43"/>
          </p15:clr>
        </p15:guide>
        <p15:guide id="9" pos="227">
          <p15:clr>
            <a:srgbClr val="F26B43"/>
          </p15:clr>
        </p15:guide>
        <p15:guide id="10" pos="55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6joeJJnBbX22lbVCGxlzAUzgEyGWkO2l/view"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2752"/>
        </a:solidFill>
        <a:effectLst/>
      </p:bgPr>
    </p:bg>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651510" y="603504"/>
            <a:ext cx="7845552" cy="2441448"/>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rgbClr val="F9EBEA"/>
              </a:buClr>
              <a:buSzPts val="5400"/>
              <a:buFont typeface="DM Serif Display"/>
              <a:buNone/>
            </a:pPr>
            <a:r>
              <a:rPr lang="en"/>
              <a:t>Embrace Washington</a:t>
            </a:r>
            <a:endParaRPr/>
          </a:p>
        </p:txBody>
      </p:sp>
      <p:sp>
        <p:nvSpPr>
          <p:cNvPr id="140" name="Google Shape;140;p27"/>
          <p:cNvSpPr txBox="1">
            <a:spLocks noGrp="1"/>
          </p:cNvSpPr>
          <p:nvPr>
            <p:ph type="body" idx="1"/>
          </p:nvPr>
        </p:nvSpPr>
        <p:spPr>
          <a:xfrm>
            <a:off x="2311180" y="3394710"/>
            <a:ext cx="4521641" cy="685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F9EBEA"/>
              </a:buClr>
              <a:buSzPts val="1500"/>
              <a:buNone/>
            </a:pPr>
            <a:r>
              <a:rPr lang="en" sz="1500"/>
              <a:t>SANTA BREAKFAST</a:t>
            </a:r>
            <a:endParaRPr/>
          </a:p>
        </p:txBody>
      </p:sp>
      <p:pic>
        <p:nvPicPr>
          <p:cNvPr id="141" name="Google Shape;141;p27" descr="Embrace Washington"/>
          <p:cNvPicPr preferRelativeResize="0"/>
          <p:nvPr/>
        </p:nvPicPr>
        <p:blipFill rotWithShape="1">
          <a:blip r:embed="rId3">
            <a:alphaModFix/>
          </a:blip>
          <a:srcRect/>
          <a:stretch/>
        </p:blipFill>
        <p:spPr>
          <a:xfrm>
            <a:off x="3808268" y="722048"/>
            <a:ext cx="1286246" cy="12862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EBEA"/>
        </a:solidFill>
        <a:effectLst/>
      </p:bgPr>
    </p:bg>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4729388" y="477441"/>
            <a:ext cx="3633107" cy="2094309"/>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3"/>
              </a:buClr>
              <a:buSzPts val="2700"/>
              <a:buFont typeface="DM Serif Display"/>
              <a:buNone/>
            </a:pPr>
            <a:r>
              <a:rPr lang="en"/>
              <a:t>Team reflections</a:t>
            </a:r>
            <a:endParaRPr/>
          </a:p>
        </p:txBody>
      </p:sp>
      <p:pic>
        <p:nvPicPr>
          <p:cNvPr id="219" name="Google Shape;219;p36"/>
          <p:cNvPicPr preferRelativeResize="0">
            <a:picLocks noGrp="1"/>
          </p:cNvPicPr>
          <p:nvPr>
            <p:ph type="pic" idx="2"/>
          </p:nvPr>
        </p:nvPicPr>
        <p:blipFill rotWithShape="1">
          <a:blip r:embed="rId3">
            <a:alphaModFix/>
          </a:blip>
          <a:srcRect l="815" r="815"/>
          <a:stretch/>
        </p:blipFill>
        <p:spPr>
          <a:xfrm>
            <a:off x="556218" y="547128"/>
            <a:ext cx="3802515" cy="4114800"/>
          </a:xfrm>
          <a:prstGeom prst="rect">
            <a:avLst/>
          </a:prstGeom>
          <a:noFill/>
          <a:ln>
            <a:noFill/>
          </a:ln>
        </p:spPr>
      </p:pic>
      <p:sp>
        <p:nvSpPr>
          <p:cNvPr id="220" name="Google Shape;220;p36"/>
          <p:cNvSpPr txBox="1"/>
          <p:nvPr/>
        </p:nvSpPr>
        <p:spPr>
          <a:xfrm>
            <a:off x="4869581" y="2011598"/>
            <a:ext cx="2049600" cy="992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dk1"/>
                </a:solidFill>
                <a:latin typeface="Arial"/>
                <a:ea typeface="Arial"/>
                <a:cs typeface="Arial"/>
                <a:sym typeface="Arial"/>
              </a:rPr>
              <a:t>“We saw a glimpse of a community that really steps up to support each other, despite the challenging mission.” - Brian</a:t>
            </a:r>
            <a:endParaRPr sz="1200"/>
          </a:p>
        </p:txBody>
      </p:sp>
      <p:sp>
        <p:nvSpPr>
          <p:cNvPr id="221" name="Google Shape;221;p36"/>
          <p:cNvSpPr txBox="1"/>
          <p:nvPr/>
        </p:nvSpPr>
        <p:spPr>
          <a:xfrm>
            <a:off x="6572225" y="1131742"/>
            <a:ext cx="22788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dk1"/>
                </a:solidFill>
                <a:latin typeface="Arial"/>
                <a:ea typeface="Arial"/>
                <a:cs typeface="Arial"/>
                <a:sym typeface="Arial"/>
              </a:rPr>
              <a:t>“This event brought genuine joy to families while forming deeper connections among everyone involved.” - Brett</a:t>
            </a:r>
            <a:endParaRPr sz="1200"/>
          </a:p>
        </p:txBody>
      </p:sp>
      <p:sp>
        <p:nvSpPr>
          <p:cNvPr id="222" name="Google Shape;222;p36"/>
          <p:cNvSpPr txBox="1"/>
          <p:nvPr/>
        </p:nvSpPr>
        <p:spPr>
          <a:xfrm>
            <a:off x="4688334" y="3448034"/>
            <a:ext cx="2190000" cy="1177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dk1"/>
                </a:solidFill>
                <a:latin typeface="Arial"/>
                <a:ea typeface="Arial"/>
                <a:cs typeface="Arial"/>
                <a:sym typeface="Arial"/>
              </a:rPr>
              <a:t>“This event brought together families from diverse backgrounds to celebrate together, fostering inclusion, connection, and a sense of belonging.” - Jackie</a:t>
            </a:r>
            <a:endParaRPr sz="1200"/>
          </a:p>
        </p:txBody>
      </p:sp>
      <p:sp>
        <p:nvSpPr>
          <p:cNvPr id="223" name="Google Shape;223;p36"/>
          <p:cNvSpPr txBox="1"/>
          <p:nvPr/>
        </p:nvSpPr>
        <p:spPr>
          <a:xfrm>
            <a:off x="6919308" y="2298671"/>
            <a:ext cx="1886400" cy="1177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dk1"/>
                </a:solidFill>
                <a:latin typeface="Arial"/>
                <a:ea typeface="Arial"/>
                <a:cs typeface="Arial"/>
                <a:sym typeface="Arial"/>
              </a:rPr>
              <a:t>“Seeing the community rally was truly special—bringing joy, connection, and a sense of belonging to foster families.” - Jolene</a:t>
            </a:r>
            <a:endParaRPr sz="1200"/>
          </a:p>
        </p:txBody>
      </p:sp>
      <p:sp>
        <p:nvSpPr>
          <p:cNvPr id="224" name="Google Shape;224;p36"/>
          <p:cNvSpPr txBox="1"/>
          <p:nvPr/>
        </p:nvSpPr>
        <p:spPr>
          <a:xfrm>
            <a:off x="7162799" y="3881099"/>
            <a:ext cx="16428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dk1"/>
                </a:solidFill>
                <a:latin typeface="Arial"/>
                <a:ea typeface="Arial"/>
                <a:cs typeface="Arial"/>
                <a:sym typeface="Arial"/>
              </a:rPr>
              <a:t>“The number of lives touched hit me hard, it was indescribable.”          - Kevin</a:t>
            </a:r>
            <a:endParaRPr sz="1200"/>
          </a:p>
        </p:txBody>
      </p:sp>
      <p:sp>
        <p:nvSpPr>
          <p:cNvPr id="225" name="Google Shape;225;p36"/>
          <p:cNvSpPr txBox="1"/>
          <p:nvPr/>
        </p:nvSpPr>
        <p:spPr>
          <a:xfrm>
            <a:off x="4678834" y="952582"/>
            <a:ext cx="17733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dk1"/>
                </a:solidFill>
                <a:latin typeface="Arial"/>
                <a:ea typeface="Arial"/>
                <a:cs typeface="Arial"/>
                <a:sym typeface="Arial"/>
              </a:rPr>
              <a:t>“It was invigorating to be in a room with so many happy, smiling people.” - Mike</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689886" y="552493"/>
            <a:ext cx="3633106" cy="295473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F9EBEA"/>
              </a:buClr>
              <a:buSzPts val="3000"/>
              <a:buFont typeface="DM Serif Display"/>
              <a:buNone/>
            </a:pPr>
            <a:r>
              <a:rPr lang="en" sz="3000"/>
              <a:t>Team reflections</a:t>
            </a:r>
            <a:endParaRPr/>
          </a:p>
        </p:txBody>
      </p:sp>
      <p:pic>
        <p:nvPicPr>
          <p:cNvPr id="231" name="Google Shape;231;p37"/>
          <p:cNvPicPr preferRelativeResize="0">
            <a:picLocks noGrp="1"/>
          </p:cNvPicPr>
          <p:nvPr>
            <p:ph type="pic" idx="2"/>
          </p:nvPr>
        </p:nvPicPr>
        <p:blipFill rotWithShape="1">
          <a:blip r:embed="rId3">
            <a:alphaModFix/>
          </a:blip>
          <a:srcRect t="4552" b="4552"/>
          <a:stretch/>
        </p:blipFill>
        <p:spPr>
          <a:xfrm>
            <a:off x="4821009" y="514350"/>
            <a:ext cx="3802515" cy="4114800"/>
          </a:xfrm>
          <a:prstGeom prst="rect">
            <a:avLst/>
          </a:prstGeom>
          <a:noFill/>
          <a:ln>
            <a:noFill/>
          </a:ln>
        </p:spPr>
      </p:pic>
      <p:sp>
        <p:nvSpPr>
          <p:cNvPr id="232" name="Google Shape;232;p37"/>
          <p:cNvSpPr txBox="1"/>
          <p:nvPr/>
        </p:nvSpPr>
        <p:spPr>
          <a:xfrm>
            <a:off x="520476" y="2928087"/>
            <a:ext cx="21717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lt1"/>
                </a:solidFill>
                <a:latin typeface="Arial"/>
                <a:ea typeface="Arial"/>
                <a:cs typeface="Arial"/>
                <a:sym typeface="Arial"/>
              </a:rPr>
              <a:t>“The family I sat with said this is the event that makes them feel the most seen as foster parents.” -Paige</a:t>
            </a:r>
            <a:endParaRPr sz="1200"/>
          </a:p>
        </p:txBody>
      </p:sp>
      <p:sp>
        <p:nvSpPr>
          <p:cNvPr id="233" name="Google Shape;233;p37"/>
          <p:cNvSpPr txBox="1"/>
          <p:nvPr/>
        </p:nvSpPr>
        <p:spPr>
          <a:xfrm>
            <a:off x="3178598" y="1320404"/>
            <a:ext cx="1362900" cy="1546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lt1"/>
                </a:solidFill>
                <a:latin typeface="Arial"/>
                <a:ea typeface="Arial"/>
                <a:cs typeface="Arial"/>
                <a:sym typeface="Arial"/>
              </a:rPr>
              <a:t>“This was super fun. There is nothing better than watching kids experience the magic of Christmas!”           - Rachael</a:t>
            </a:r>
            <a:endParaRPr sz="1200"/>
          </a:p>
        </p:txBody>
      </p:sp>
      <p:sp>
        <p:nvSpPr>
          <p:cNvPr id="234" name="Google Shape;234;p37"/>
          <p:cNvSpPr txBox="1"/>
          <p:nvPr/>
        </p:nvSpPr>
        <p:spPr>
          <a:xfrm>
            <a:off x="2759870" y="3507227"/>
            <a:ext cx="1874400" cy="1177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lt1"/>
                </a:solidFill>
                <a:latin typeface="Arial"/>
                <a:ea typeface="Arial"/>
                <a:cs typeface="Arial"/>
                <a:sym typeface="Arial"/>
              </a:rPr>
              <a:t>“This event was a powerful reminder that small moments of care and connection can mean everything.”            - Scott</a:t>
            </a:r>
            <a:endParaRPr sz="1200"/>
          </a:p>
        </p:txBody>
      </p:sp>
      <p:sp>
        <p:nvSpPr>
          <p:cNvPr id="235" name="Google Shape;235;p37"/>
          <p:cNvSpPr txBox="1"/>
          <p:nvPr/>
        </p:nvSpPr>
        <p:spPr>
          <a:xfrm>
            <a:off x="371527" y="3922725"/>
            <a:ext cx="22017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lt1"/>
                </a:solidFill>
                <a:latin typeface="Arial"/>
                <a:ea typeface="Arial"/>
                <a:cs typeface="Arial"/>
                <a:sym typeface="Arial"/>
              </a:rPr>
              <a:t>“This event ran like a well-oiled machine, with smiling faces on both young and old!”- Travis</a:t>
            </a:r>
            <a:endParaRPr sz="1200"/>
          </a:p>
        </p:txBody>
      </p:sp>
      <p:sp>
        <p:nvSpPr>
          <p:cNvPr id="236" name="Google Shape;236;p37"/>
          <p:cNvSpPr txBox="1"/>
          <p:nvPr/>
        </p:nvSpPr>
        <p:spPr>
          <a:xfrm>
            <a:off x="328979" y="1161865"/>
            <a:ext cx="2637600" cy="136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lt1"/>
                </a:solidFill>
                <a:latin typeface="Arial"/>
                <a:ea typeface="Arial"/>
                <a:cs typeface="Arial"/>
                <a:sym typeface="Arial"/>
              </a:rPr>
              <a:t>“Being part of this event was both humbling and inspiring. Hundreds of volunteers came together to create a meaningful experience for foster families, showing how much good can happen when people choose to serve others together.”     - Austin</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4929183" y="587246"/>
            <a:ext cx="3633107" cy="2094309"/>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3"/>
              </a:buClr>
              <a:buSzPts val="2700"/>
              <a:buFont typeface="DM Serif Display"/>
              <a:buNone/>
            </a:pPr>
            <a:r>
              <a:rPr lang="en"/>
              <a:t>Conclusion</a:t>
            </a:r>
            <a:endParaRPr/>
          </a:p>
        </p:txBody>
      </p:sp>
      <p:sp>
        <p:nvSpPr>
          <p:cNvPr id="242" name="Google Shape;242;p38"/>
          <p:cNvSpPr txBox="1">
            <a:spLocks noGrp="1"/>
          </p:cNvSpPr>
          <p:nvPr>
            <p:ph type="body" idx="1"/>
          </p:nvPr>
        </p:nvSpPr>
        <p:spPr>
          <a:xfrm>
            <a:off x="4888362" y="1321058"/>
            <a:ext cx="3673928" cy="3235196"/>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lnSpc>
                <a:spcPct val="100000"/>
              </a:lnSpc>
              <a:spcBef>
                <a:spcPts val="0"/>
              </a:spcBef>
              <a:spcAft>
                <a:spcPts val="0"/>
              </a:spcAft>
              <a:buClr>
                <a:schemeClr val="dk1"/>
              </a:buClr>
              <a:buSzPct val="100000"/>
              <a:buFont typeface="Arial"/>
              <a:buNone/>
            </a:pPr>
            <a:r>
              <a:rPr lang="en" dirty="0"/>
              <a:t>Embrace Washington’s Santa Breakfast is more than a holiday event, it’s a meaningful reminder of what community can do when it comes together with intention and care.</a:t>
            </a:r>
            <a:endParaRPr dirty="0"/>
          </a:p>
          <a:p>
            <a:pPr marL="0" lvl="0" indent="0" algn="l" rtl="0">
              <a:lnSpc>
                <a:spcPct val="100000"/>
              </a:lnSpc>
              <a:spcBef>
                <a:spcPts val="800"/>
              </a:spcBef>
              <a:spcAft>
                <a:spcPts val="0"/>
              </a:spcAft>
              <a:buClr>
                <a:schemeClr val="dk1"/>
              </a:buClr>
              <a:buSzPct val="100000"/>
              <a:buFont typeface="Arial"/>
              <a:buNone/>
            </a:pPr>
            <a:r>
              <a:rPr lang="en" dirty="0"/>
              <a:t>Through simple acts such as sharing a meal, helping a child pick out a gift, creating space for joy, we helped foster families feel seen, supported, and celebrated.</a:t>
            </a:r>
            <a:endParaRPr dirty="0"/>
          </a:p>
          <a:p>
            <a:pPr marL="0" lvl="0" indent="0" algn="l" rtl="0">
              <a:lnSpc>
                <a:spcPct val="100000"/>
              </a:lnSpc>
              <a:spcBef>
                <a:spcPts val="800"/>
              </a:spcBef>
              <a:spcAft>
                <a:spcPts val="0"/>
              </a:spcAft>
              <a:buClr>
                <a:schemeClr val="dk1"/>
              </a:buClr>
              <a:buSzPct val="100000"/>
              <a:buFont typeface="Arial"/>
              <a:buNone/>
            </a:pPr>
            <a:r>
              <a:rPr lang="en" dirty="0"/>
              <a:t>This experience deepened our understanding of the challenges foster families face and strengthened our commitment to showing up for our community in ways that truly matter.</a:t>
            </a:r>
            <a:endParaRPr dirty="0"/>
          </a:p>
          <a:p>
            <a:pPr marL="0" lvl="0" indent="0" algn="l" rtl="0">
              <a:lnSpc>
                <a:spcPct val="100000"/>
              </a:lnSpc>
              <a:spcBef>
                <a:spcPts val="800"/>
              </a:spcBef>
              <a:spcAft>
                <a:spcPts val="0"/>
              </a:spcAft>
              <a:buClr>
                <a:schemeClr val="dk1"/>
              </a:buClr>
              <a:buSzPct val="100000"/>
              <a:buFont typeface="Arial"/>
              <a:buNone/>
            </a:pPr>
            <a:r>
              <a:rPr lang="en" dirty="0"/>
              <a:t>As we move forward, we carry these moments with us, continuing to build connections, uplift families, and support organizations like Embrace Washington that are changing lives every day.</a:t>
            </a:r>
            <a:endParaRPr dirty="0"/>
          </a:p>
          <a:p>
            <a:pPr marL="0" lvl="0" indent="0" algn="l" rtl="0">
              <a:lnSpc>
                <a:spcPct val="100000"/>
              </a:lnSpc>
              <a:spcBef>
                <a:spcPts val="800"/>
              </a:spcBef>
              <a:spcAft>
                <a:spcPts val="0"/>
              </a:spcAft>
              <a:buClr>
                <a:schemeClr val="dk1"/>
              </a:buClr>
              <a:buSzPct val="100000"/>
              <a:buFont typeface="Arial"/>
              <a:buNone/>
            </a:pPr>
            <a:endParaRPr dirty="0"/>
          </a:p>
        </p:txBody>
      </p:sp>
      <p:pic>
        <p:nvPicPr>
          <p:cNvPr id="243" name="Google Shape;243;p38"/>
          <p:cNvPicPr preferRelativeResize="0">
            <a:picLocks noGrp="1"/>
          </p:cNvPicPr>
          <p:nvPr>
            <p:ph type="pic" idx="2"/>
          </p:nvPr>
        </p:nvPicPr>
        <p:blipFill rotWithShape="1">
          <a:blip r:embed="rId3">
            <a:alphaModFix/>
          </a:blip>
          <a:srcRect l="2845" t="3385" r="-2844" b="24384"/>
          <a:stretch/>
        </p:blipFill>
        <p:spPr>
          <a:xfrm>
            <a:off x="581710" y="587246"/>
            <a:ext cx="3802515" cy="411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6388183" y="489066"/>
            <a:ext cx="3633106" cy="295473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F9EBEA"/>
              </a:buClr>
              <a:buSzPts val="3300"/>
              <a:buFont typeface="DM Serif Display"/>
              <a:buNone/>
            </a:pPr>
            <a:r>
              <a:rPr lang="en" sz="3300"/>
              <a:t>Thank</a:t>
            </a:r>
            <a:r>
              <a:rPr lang="en"/>
              <a:t> you!</a:t>
            </a:r>
            <a:endParaRPr/>
          </a:p>
        </p:txBody>
      </p:sp>
      <p:sp>
        <p:nvSpPr>
          <p:cNvPr id="249" name="Google Shape;249;p39"/>
          <p:cNvSpPr txBox="1"/>
          <p:nvPr/>
        </p:nvSpPr>
        <p:spPr>
          <a:xfrm>
            <a:off x="6393796" y="1115212"/>
            <a:ext cx="2750204" cy="2913075"/>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Austin Schmidt</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Brett Bailey</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Brian Cobb</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Jackie Babol</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Jolene Severs</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Kevin Shilley</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Mike Thompson</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Paige Lawson</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Rachael Curtis</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Scott Buck</a:t>
            </a:r>
            <a:endParaRPr sz="1100" dirty="0"/>
          </a:p>
          <a:p>
            <a:pPr marL="0" marR="0" lvl="0" indent="0" algn="l" rtl="0">
              <a:lnSpc>
                <a:spcPct val="120000"/>
              </a:lnSpc>
              <a:spcBef>
                <a:spcPts val="0"/>
              </a:spcBef>
              <a:spcAft>
                <a:spcPts val="0"/>
              </a:spcAft>
              <a:buNone/>
            </a:pPr>
            <a:r>
              <a:rPr lang="en" sz="1400" dirty="0">
                <a:solidFill>
                  <a:schemeClr val="lt1"/>
                </a:solidFill>
                <a:latin typeface="Arial"/>
                <a:ea typeface="Arial"/>
                <a:cs typeface="Arial"/>
                <a:sym typeface="Arial"/>
              </a:rPr>
              <a:t>Travis Semler</a:t>
            </a:r>
            <a:endParaRPr sz="1100" dirty="0"/>
          </a:p>
        </p:txBody>
      </p:sp>
      <p:pic>
        <p:nvPicPr>
          <p:cNvPr id="250" name="Google Shape;250;p39"/>
          <p:cNvPicPr preferRelativeResize="0">
            <a:picLocks noGrp="1"/>
          </p:cNvPicPr>
          <p:nvPr>
            <p:ph type="body" idx="1"/>
          </p:nvPr>
        </p:nvPicPr>
        <p:blipFill rotWithShape="1">
          <a:blip r:embed="rId3">
            <a:alphaModFix/>
          </a:blip>
          <a:srcRect t="5858"/>
          <a:stretch/>
        </p:blipFill>
        <p:spPr>
          <a:xfrm>
            <a:off x="559465" y="689650"/>
            <a:ext cx="4938970" cy="3764200"/>
          </a:xfrm>
          <a:prstGeom prst="rect">
            <a:avLst/>
          </a:prstGeom>
          <a:noFill/>
          <a:ln>
            <a:noFill/>
          </a:ln>
        </p:spPr>
      </p:pic>
      <p:pic>
        <p:nvPicPr>
          <p:cNvPr id="251" name="Google Shape;251;p39" descr="Embrace Washington"/>
          <p:cNvPicPr preferRelativeResize="0"/>
          <p:nvPr/>
        </p:nvPicPr>
        <p:blipFill rotWithShape="1">
          <a:blip r:embed="rId4">
            <a:alphaModFix/>
          </a:blip>
          <a:srcRect/>
          <a:stretch/>
        </p:blipFill>
        <p:spPr>
          <a:xfrm>
            <a:off x="7875026" y="4016010"/>
            <a:ext cx="868288" cy="8682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912202" y="3059723"/>
            <a:ext cx="7319597" cy="1296788"/>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3"/>
              </a:buClr>
              <a:buSzPts val="1500"/>
              <a:buFont typeface="Arial"/>
              <a:buNone/>
            </a:pPr>
            <a:r>
              <a:rPr lang="en" sz="1500">
                <a:latin typeface="Arial"/>
                <a:ea typeface="Arial"/>
                <a:cs typeface="Arial"/>
                <a:sym typeface="Arial"/>
              </a:rPr>
              <a:t>Embrace Washington has been enriching the lives of children living in foster care throughout 13 counties in eastern Washington since 2014.</a:t>
            </a:r>
            <a:br>
              <a:rPr lang="en" sz="1500">
                <a:latin typeface="Arial"/>
                <a:ea typeface="Arial"/>
                <a:cs typeface="Arial"/>
                <a:sym typeface="Arial"/>
              </a:rPr>
            </a:br>
            <a:endParaRPr sz="1500">
              <a:latin typeface="Arial"/>
              <a:ea typeface="Arial"/>
              <a:cs typeface="Arial"/>
              <a:sym typeface="Arial"/>
            </a:endParaRPr>
          </a:p>
          <a:p>
            <a:pPr marL="0" lvl="0" indent="0" algn="ctr" rtl="0">
              <a:lnSpc>
                <a:spcPct val="90000"/>
              </a:lnSpc>
              <a:spcBef>
                <a:spcPts val="0"/>
              </a:spcBef>
              <a:spcAft>
                <a:spcPts val="0"/>
              </a:spcAft>
              <a:buClr>
                <a:schemeClr val="accent3"/>
              </a:buClr>
              <a:buSzPts val="1500"/>
              <a:buFont typeface="Arial"/>
              <a:buNone/>
            </a:pPr>
            <a:r>
              <a:rPr lang="en" sz="1500">
                <a:latin typeface="Arial"/>
                <a:ea typeface="Arial"/>
                <a:cs typeface="Arial"/>
                <a:sym typeface="Arial"/>
              </a:rPr>
              <a:t>The nonprofit fulfills the unique needs of children experiencing foster care to build foundations for a brighter future and has uplifted over 14,000 children so far.</a:t>
            </a:r>
            <a:endParaRPr/>
          </a:p>
        </p:txBody>
      </p:sp>
      <p:pic>
        <p:nvPicPr>
          <p:cNvPr id="147" name="Google Shape;147;p28" descr="Embrace Hoopfest - Hoopfest"/>
          <p:cNvPicPr preferRelativeResize="0"/>
          <p:nvPr/>
        </p:nvPicPr>
        <p:blipFill rotWithShape="1">
          <a:blip r:embed="rId3">
            <a:alphaModFix/>
          </a:blip>
          <a:srcRect/>
          <a:stretch/>
        </p:blipFill>
        <p:spPr>
          <a:xfrm>
            <a:off x="1773245" y="892496"/>
            <a:ext cx="5597511" cy="1679254"/>
          </a:xfrm>
          <a:prstGeom prst="rect">
            <a:avLst/>
          </a:prstGeom>
          <a:solidFill>
            <a:srgbClr val="FFFFFF"/>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63336" y="392350"/>
            <a:ext cx="3633106" cy="386350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F9EBEA"/>
              </a:buClr>
              <a:buSzPts val="3300"/>
              <a:buFont typeface="DM Serif Display"/>
              <a:buNone/>
            </a:pPr>
            <a:r>
              <a:rPr lang="en" sz="3300"/>
              <a:t>Embrace WA programs</a:t>
            </a:r>
            <a:endParaRPr/>
          </a:p>
        </p:txBody>
      </p:sp>
      <p:grpSp>
        <p:nvGrpSpPr>
          <p:cNvPr id="153" name="Google Shape;153;p29"/>
          <p:cNvGrpSpPr/>
          <p:nvPr/>
        </p:nvGrpSpPr>
        <p:grpSpPr>
          <a:xfrm>
            <a:off x="449006" y="1730096"/>
            <a:ext cx="3796361" cy="975423"/>
            <a:chOff x="0" y="-4077"/>
            <a:chExt cx="4947514" cy="1251694"/>
          </a:xfrm>
        </p:grpSpPr>
        <p:sp>
          <p:nvSpPr>
            <p:cNvPr id="154" name="Google Shape;154;p29"/>
            <p:cNvSpPr/>
            <p:nvPr/>
          </p:nvSpPr>
          <p:spPr>
            <a:xfrm>
              <a:off x="0" y="-4077"/>
              <a:ext cx="4947514" cy="1100050"/>
            </a:xfrm>
            <a:prstGeom prst="roundRect">
              <a:avLst>
                <a:gd name="adj" fmla="val 16667"/>
              </a:avLst>
            </a:prstGeom>
            <a:solidFill>
              <a:srgbClr val="E49E99"/>
            </a:solidFill>
            <a:ln w="12700" cap="flat" cmpd="sng">
              <a:solidFill>
                <a:schemeClr val="lt1"/>
              </a:solidFill>
              <a:prstDash val="solid"/>
              <a:miter lim="8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
          <p:nvSpPr>
            <p:cNvPr id="155" name="Google Shape;155;p29"/>
            <p:cNvSpPr txBox="1"/>
            <p:nvPr/>
          </p:nvSpPr>
          <p:spPr>
            <a:xfrm>
              <a:off x="126293" y="311654"/>
              <a:ext cx="4491465" cy="935963"/>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 sz="1500" b="1">
                  <a:solidFill>
                    <a:schemeClr val="lt1"/>
                  </a:solidFill>
                  <a:latin typeface="Arial"/>
                  <a:ea typeface="Arial"/>
                  <a:cs typeface="Arial"/>
                  <a:sym typeface="Arial"/>
                </a:rPr>
                <a:t>Duffels for Darlings</a:t>
              </a:r>
              <a:endParaRPr sz="1100"/>
            </a:p>
            <a:p>
              <a:pPr marL="0" marR="0" lvl="0" indent="0" algn="l" rtl="0">
                <a:lnSpc>
                  <a:spcPct val="90000"/>
                </a:lnSpc>
                <a:spcBef>
                  <a:spcPts val="500"/>
                </a:spcBef>
                <a:spcAft>
                  <a:spcPts val="0"/>
                </a:spcAft>
                <a:buNone/>
              </a:pPr>
              <a:r>
                <a:rPr lang="en" sz="1100">
                  <a:solidFill>
                    <a:schemeClr val="lt1"/>
                  </a:solidFill>
                  <a:latin typeface="Arial"/>
                  <a:ea typeface="Arial"/>
                  <a:cs typeface="Arial"/>
                  <a:sym typeface="Arial"/>
                </a:rPr>
                <a:t>Provides duffel bags so foster kids don’t have to put their belongings into a trash bag</a:t>
              </a:r>
              <a:endParaRPr sz="1100"/>
            </a:p>
            <a:p>
              <a:pPr marL="0" marR="0" lvl="0" indent="0" algn="l" rtl="0">
                <a:lnSpc>
                  <a:spcPct val="90000"/>
                </a:lnSpc>
                <a:spcBef>
                  <a:spcPts val="400"/>
                </a:spcBef>
                <a:spcAft>
                  <a:spcPts val="0"/>
                </a:spcAft>
                <a:buClr>
                  <a:schemeClr val="lt1"/>
                </a:buClr>
                <a:buSzPts val="1700"/>
                <a:buFont typeface="Arial"/>
                <a:buNone/>
              </a:pPr>
              <a:r>
                <a:rPr lang="en" sz="1700" b="1">
                  <a:solidFill>
                    <a:schemeClr val="lt1"/>
                  </a:solidFill>
                  <a:latin typeface="Arial"/>
                  <a:ea typeface="Arial"/>
                  <a:cs typeface="Arial"/>
                  <a:sym typeface="Arial"/>
                </a:rPr>
                <a:t> </a:t>
              </a:r>
              <a:endParaRPr sz="1700">
                <a:solidFill>
                  <a:schemeClr val="lt1"/>
                </a:solidFill>
                <a:latin typeface="Arial"/>
                <a:ea typeface="Arial"/>
                <a:cs typeface="Arial"/>
                <a:sym typeface="Arial"/>
              </a:endParaRPr>
            </a:p>
          </p:txBody>
        </p:sp>
      </p:grpSp>
      <p:grpSp>
        <p:nvGrpSpPr>
          <p:cNvPr id="156" name="Google Shape;156;p29"/>
          <p:cNvGrpSpPr/>
          <p:nvPr/>
        </p:nvGrpSpPr>
        <p:grpSpPr>
          <a:xfrm>
            <a:off x="449006" y="2756861"/>
            <a:ext cx="3796361" cy="975423"/>
            <a:chOff x="0" y="-4077"/>
            <a:chExt cx="4947514" cy="1251694"/>
          </a:xfrm>
        </p:grpSpPr>
        <p:sp>
          <p:nvSpPr>
            <p:cNvPr id="157" name="Google Shape;157;p29"/>
            <p:cNvSpPr/>
            <p:nvPr/>
          </p:nvSpPr>
          <p:spPr>
            <a:xfrm>
              <a:off x="0" y="-4077"/>
              <a:ext cx="4947514" cy="1100050"/>
            </a:xfrm>
            <a:prstGeom prst="roundRect">
              <a:avLst>
                <a:gd name="adj" fmla="val 16667"/>
              </a:avLst>
            </a:prstGeom>
            <a:solidFill>
              <a:srgbClr val="E49E99"/>
            </a:solidFill>
            <a:ln w="12700" cap="flat" cmpd="sng">
              <a:solidFill>
                <a:schemeClr val="lt1"/>
              </a:solidFill>
              <a:prstDash val="solid"/>
              <a:miter lim="8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
          <p:nvSpPr>
            <p:cNvPr id="158" name="Google Shape;158;p29"/>
            <p:cNvSpPr txBox="1"/>
            <p:nvPr/>
          </p:nvSpPr>
          <p:spPr>
            <a:xfrm>
              <a:off x="126293" y="311654"/>
              <a:ext cx="4491465" cy="935963"/>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 sz="1500" b="1">
                  <a:solidFill>
                    <a:schemeClr val="lt1"/>
                  </a:solidFill>
                  <a:latin typeface="Arial"/>
                  <a:ea typeface="Arial"/>
                  <a:cs typeface="Arial"/>
                  <a:sym typeface="Arial"/>
                </a:rPr>
                <a:t>Education</a:t>
              </a:r>
              <a:endParaRPr sz="1100"/>
            </a:p>
            <a:p>
              <a:pPr marL="0" marR="0" lvl="0" indent="0" algn="l" rtl="0">
                <a:lnSpc>
                  <a:spcPct val="90000"/>
                </a:lnSpc>
                <a:spcBef>
                  <a:spcPts val="500"/>
                </a:spcBef>
                <a:spcAft>
                  <a:spcPts val="0"/>
                </a:spcAft>
                <a:buClr>
                  <a:schemeClr val="lt1"/>
                </a:buClr>
                <a:buSzPts val="1100"/>
                <a:buFont typeface="Arial"/>
                <a:buNone/>
              </a:pPr>
              <a:r>
                <a:rPr lang="en" sz="1100">
                  <a:solidFill>
                    <a:schemeClr val="lt1"/>
                  </a:solidFill>
                  <a:latin typeface="Arial"/>
                  <a:ea typeface="Arial"/>
                  <a:cs typeface="Arial"/>
                  <a:sym typeface="Arial"/>
                </a:rPr>
                <a:t>Connects families with tutors, as emotional trauma and frequent moves challenge learning</a:t>
              </a:r>
              <a:endParaRPr sz="1100"/>
            </a:p>
            <a:p>
              <a:pPr marL="0" marR="0" lvl="0" indent="0" algn="l" rtl="0">
                <a:lnSpc>
                  <a:spcPct val="90000"/>
                </a:lnSpc>
                <a:spcBef>
                  <a:spcPts val="400"/>
                </a:spcBef>
                <a:spcAft>
                  <a:spcPts val="0"/>
                </a:spcAft>
                <a:buClr>
                  <a:schemeClr val="lt1"/>
                </a:buClr>
                <a:buSzPts val="1700"/>
                <a:buFont typeface="Arial"/>
                <a:buNone/>
              </a:pPr>
              <a:r>
                <a:rPr lang="en" sz="1700" b="1">
                  <a:solidFill>
                    <a:schemeClr val="lt1"/>
                  </a:solidFill>
                  <a:latin typeface="Arial"/>
                  <a:ea typeface="Arial"/>
                  <a:cs typeface="Arial"/>
                  <a:sym typeface="Arial"/>
                </a:rPr>
                <a:t> </a:t>
              </a:r>
              <a:endParaRPr sz="1700">
                <a:solidFill>
                  <a:schemeClr val="lt1"/>
                </a:solidFill>
                <a:latin typeface="Arial"/>
                <a:ea typeface="Arial"/>
                <a:cs typeface="Arial"/>
                <a:sym typeface="Arial"/>
              </a:endParaRPr>
            </a:p>
          </p:txBody>
        </p:sp>
      </p:grpSp>
      <p:grpSp>
        <p:nvGrpSpPr>
          <p:cNvPr id="159" name="Google Shape;159;p29"/>
          <p:cNvGrpSpPr/>
          <p:nvPr/>
        </p:nvGrpSpPr>
        <p:grpSpPr>
          <a:xfrm>
            <a:off x="449006" y="3834970"/>
            <a:ext cx="3796360" cy="916181"/>
            <a:chOff x="37814" y="36327"/>
            <a:chExt cx="4947514" cy="1175672"/>
          </a:xfrm>
        </p:grpSpPr>
        <p:sp>
          <p:nvSpPr>
            <p:cNvPr id="160" name="Google Shape;160;p29"/>
            <p:cNvSpPr/>
            <p:nvPr/>
          </p:nvSpPr>
          <p:spPr>
            <a:xfrm>
              <a:off x="37814" y="36327"/>
              <a:ext cx="4947514" cy="1100050"/>
            </a:xfrm>
            <a:prstGeom prst="roundRect">
              <a:avLst>
                <a:gd name="adj" fmla="val 16667"/>
              </a:avLst>
            </a:prstGeom>
            <a:solidFill>
              <a:srgbClr val="E49E99"/>
            </a:solidFill>
            <a:ln w="12700" cap="flat" cmpd="sng">
              <a:solidFill>
                <a:schemeClr val="lt1"/>
              </a:solidFill>
              <a:prstDash val="solid"/>
              <a:miter lim="8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
          <p:nvSpPr>
            <p:cNvPr id="161" name="Google Shape;161;p29"/>
            <p:cNvSpPr txBox="1"/>
            <p:nvPr/>
          </p:nvSpPr>
          <p:spPr>
            <a:xfrm>
              <a:off x="164106" y="276036"/>
              <a:ext cx="4491465" cy="935963"/>
            </a:xfrm>
            <a:prstGeom prst="rect">
              <a:avLst/>
            </a:prstGeom>
            <a:noFill/>
            <a:ln>
              <a:noFill/>
            </a:ln>
          </p:spPr>
          <p:txBody>
            <a:bodyPr spcFirstLastPara="1" wrap="square" lIns="65725" tIns="65725" rIns="65725" bIns="65725" anchor="ctr" anchorCtr="0">
              <a:noAutofit/>
            </a:bodyPr>
            <a:lstStyle/>
            <a:p>
              <a:pPr marL="0" marR="0" lvl="0" indent="0" algn="l" rtl="0">
                <a:spcBef>
                  <a:spcPts val="0"/>
                </a:spcBef>
                <a:spcAft>
                  <a:spcPts val="0"/>
                </a:spcAft>
                <a:buNone/>
              </a:pPr>
              <a:r>
                <a:rPr lang="en" sz="1500" b="1" dirty="0">
                  <a:solidFill>
                    <a:schemeClr val="lt1"/>
                  </a:solidFill>
                  <a:latin typeface="Arial"/>
                  <a:ea typeface="Arial"/>
                  <a:cs typeface="Arial"/>
                  <a:sym typeface="Arial"/>
                </a:rPr>
                <a:t>Healthcare Assistance for Little Ones</a:t>
              </a:r>
              <a:endParaRPr sz="1100" dirty="0"/>
            </a:p>
            <a:p>
              <a:pPr marL="0" marR="0" lvl="0" indent="0" algn="l" rtl="0">
                <a:spcBef>
                  <a:spcPts val="0"/>
                </a:spcBef>
                <a:spcAft>
                  <a:spcPts val="0"/>
                </a:spcAft>
                <a:buNone/>
              </a:pPr>
              <a:endParaRPr sz="600" dirty="0">
                <a:solidFill>
                  <a:schemeClr val="lt1"/>
                </a:solidFill>
                <a:latin typeface="Arial"/>
                <a:ea typeface="Arial"/>
                <a:cs typeface="Arial"/>
                <a:sym typeface="Arial"/>
              </a:endParaRPr>
            </a:p>
            <a:p>
              <a:pPr marL="0" marR="0" lvl="0" indent="0" algn="l" rtl="0">
                <a:spcBef>
                  <a:spcPts val="0"/>
                </a:spcBef>
                <a:spcAft>
                  <a:spcPts val="0"/>
                </a:spcAft>
                <a:buNone/>
              </a:pPr>
              <a:r>
                <a:rPr lang="en" sz="1100" dirty="0">
                  <a:solidFill>
                    <a:schemeClr val="lt1"/>
                  </a:solidFill>
                  <a:latin typeface="Arial"/>
                  <a:ea typeface="Arial"/>
                  <a:cs typeface="Arial"/>
                  <a:sym typeface="Arial"/>
                </a:rPr>
                <a:t>HALO provides access to receive diverse and comprehensive medical assistance </a:t>
              </a:r>
              <a:endParaRPr sz="1100" dirty="0"/>
            </a:p>
            <a:p>
              <a:pPr marL="0" marR="0" lvl="0" indent="0" algn="l" rtl="0">
                <a:lnSpc>
                  <a:spcPct val="90000"/>
                </a:lnSpc>
                <a:spcBef>
                  <a:spcPts val="0"/>
                </a:spcBef>
                <a:spcAft>
                  <a:spcPts val="0"/>
                </a:spcAft>
                <a:buClr>
                  <a:schemeClr val="lt1"/>
                </a:buClr>
                <a:buSzPts val="1700"/>
                <a:buFont typeface="Arial"/>
                <a:buNone/>
              </a:pPr>
              <a:r>
                <a:rPr lang="en" sz="1700" b="1" dirty="0">
                  <a:solidFill>
                    <a:schemeClr val="lt1"/>
                  </a:solidFill>
                  <a:latin typeface="Arial"/>
                  <a:ea typeface="Arial"/>
                  <a:cs typeface="Arial"/>
                  <a:sym typeface="Arial"/>
                </a:rPr>
                <a:t> </a:t>
              </a:r>
              <a:endParaRPr sz="1700" dirty="0">
                <a:solidFill>
                  <a:schemeClr val="lt1"/>
                </a:solidFill>
                <a:latin typeface="Arial"/>
                <a:ea typeface="Arial"/>
                <a:cs typeface="Arial"/>
                <a:sym typeface="Arial"/>
              </a:endParaRPr>
            </a:p>
          </p:txBody>
        </p:sp>
      </p:grpSp>
      <p:grpSp>
        <p:nvGrpSpPr>
          <p:cNvPr id="162" name="Google Shape;162;p29"/>
          <p:cNvGrpSpPr/>
          <p:nvPr/>
        </p:nvGrpSpPr>
        <p:grpSpPr>
          <a:xfrm>
            <a:off x="4776318" y="667578"/>
            <a:ext cx="3796360" cy="930114"/>
            <a:chOff x="-265" y="-7049"/>
            <a:chExt cx="4947514" cy="1193552"/>
          </a:xfrm>
        </p:grpSpPr>
        <p:sp>
          <p:nvSpPr>
            <p:cNvPr id="163" name="Google Shape;163;p29"/>
            <p:cNvSpPr/>
            <p:nvPr/>
          </p:nvSpPr>
          <p:spPr>
            <a:xfrm>
              <a:off x="-265" y="-7049"/>
              <a:ext cx="4947514" cy="1100050"/>
            </a:xfrm>
            <a:prstGeom prst="roundRect">
              <a:avLst>
                <a:gd name="adj" fmla="val 16667"/>
              </a:avLst>
            </a:prstGeom>
            <a:solidFill>
              <a:srgbClr val="E49E99"/>
            </a:solidFill>
            <a:ln w="12700" cap="flat" cmpd="sng">
              <a:solidFill>
                <a:schemeClr val="lt1"/>
              </a:solidFill>
              <a:prstDash val="solid"/>
              <a:miter lim="8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
          <p:nvSpPr>
            <p:cNvPr id="164" name="Google Shape;164;p29"/>
            <p:cNvSpPr txBox="1"/>
            <p:nvPr/>
          </p:nvSpPr>
          <p:spPr>
            <a:xfrm>
              <a:off x="113880" y="250540"/>
              <a:ext cx="4491465" cy="935963"/>
            </a:xfrm>
            <a:prstGeom prst="rect">
              <a:avLst/>
            </a:prstGeom>
            <a:noFill/>
            <a:ln>
              <a:noFill/>
            </a:ln>
          </p:spPr>
          <p:txBody>
            <a:bodyPr spcFirstLastPara="1" wrap="square" lIns="65725" tIns="65725" rIns="65725" bIns="65725" anchor="ctr" anchorCtr="0">
              <a:noAutofit/>
            </a:bodyPr>
            <a:lstStyle/>
            <a:p>
              <a:pPr marL="0" marR="0" lvl="0" indent="0" algn="l" rtl="0">
                <a:spcBef>
                  <a:spcPts val="0"/>
                </a:spcBef>
                <a:spcAft>
                  <a:spcPts val="0"/>
                </a:spcAft>
                <a:buNone/>
              </a:pPr>
              <a:r>
                <a:rPr lang="en" sz="1500" b="1">
                  <a:solidFill>
                    <a:schemeClr val="lt1"/>
                  </a:solidFill>
                  <a:latin typeface="Arial"/>
                  <a:ea typeface="Arial"/>
                  <a:cs typeface="Arial"/>
                  <a:sym typeface="Arial"/>
                </a:rPr>
                <a:t>Sleep Safe</a:t>
              </a:r>
              <a:endParaRPr sz="1100"/>
            </a:p>
            <a:p>
              <a:pPr marL="0" marR="0" lvl="0" indent="0" algn="l" rtl="0">
                <a:spcBef>
                  <a:spcPts val="0"/>
                </a:spcBef>
                <a:spcAft>
                  <a:spcPts val="0"/>
                </a:spcAft>
                <a:buNone/>
              </a:pPr>
              <a:endParaRPr sz="600">
                <a:solidFill>
                  <a:schemeClr val="lt1"/>
                </a:solidFill>
                <a:latin typeface="Arial"/>
                <a:ea typeface="Arial"/>
                <a:cs typeface="Arial"/>
                <a:sym typeface="Arial"/>
              </a:endParaRPr>
            </a:p>
            <a:p>
              <a:pPr marL="0" marR="0" lvl="0" indent="0" algn="l" rtl="0">
                <a:spcBef>
                  <a:spcPts val="0"/>
                </a:spcBef>
                <a:spcAft>
                  <a:spcPts val="0"/>
                </a:spcAft>
                <a:buNone/>
              </a:pPr>
              <a:r>
                <a:rPr lang="en" sz="1100">
                  <a:solidFill>
                    <a:schemeClr val="lt1"/>
                  </a:solidFill>
                  <a:latin typeface="Arial"/>
                  <a:ea typeface="Arial"/>
                  <a:cs typeface="Arial"/>
                  <a:sym typeface="Arial"/>
                </a:rPr>
                <a:t>Provides a bed and bedding tailored to the needs/interests of the child and keeps siblings together</a:t>
              </a:r>
              <a:endParaRPr sz="1100"/>
            </a:p>
            <a:p>
              <a:pPr marL="0" marR="0" lvl="0" indent="0" algn="l" rtl="0">
                <a:lnSpc>
                  <a:spcPct val="90000"/>
                </a:lnSpc>
                <a:spcBef>
                  <a:spcPts val="0"/>
                </a:spcBef>
                <a:spcAft>
                  <a:spcPts val="0"/>
                </a:spcAft>
                <a:buClr>
                  <a:schemeClr val="lt1"/>
                </a:buClr>
                <a:buSzPts val="1700"/>
                <a:buFont typeface="Arial"/>
                <a:buNone/>
              </a:pPr>
              <a:r>
                <a:rPr lang="en" sz="1700" b="1">
                  <a:solidFill>
                    <a:schemeClr val="lt1"/>
                  </a:solidFill>
                  <a:latin typeface="Arial"/>
                  <a:ea typeface="Arial"/>
                  <a:cs typeface="Arial"/>
                  <a:sym typeface="Arial"/>
                </a:rPr>
                <a:t> </a:t>
              </a:r>
              <a:endParaRPr sz="1700">
                <a:solidFill>
                  <a:schemeClr val="lt1"/>
                </a:solidFill>
                <a:latin typeface="Arial"/>
                <a:ea typeface="Arial"/>
                <a:cs typeface="Arial"/>
                <a:sym typeface="Arial"/>
              </a:endParaRPr>
            </a:p>
          </p:txBody>
        </p:sp>
      </p:grpSp>
      <p:grpSp>
        <p:nvGrpSpPr>
          <p:cNvPr id="165" name="Google Shape;165;p29"/>
          <p:cNvGrpSpPr/>
          <p:nvPr/>
        </p:nvGrpSpPr>
        <p:grpSpPr>
          <a:xfrm>
            <a:off x="4776318" y="1716821"/>
            <a:ext cx="3796361" cy="929654"/>
            <a:chOff x="0" y="-6458"/>
            <a:chExt cx="4947514" cy="1192961"/>
          </a:xfrm>
        </p:grpSpPr>
        <p:sp>
          <p:nvSpPr>
            <p:cNvPr id="166" name="Google Shape;166;p29"/>
            <p:cNvSpPr/>
            <p:nvPr/>
          </p:nvSpPr>
          <p:spPr>
            <a:xfrm>
              <a:off x="0" y="-6458"/>
              <a:ext cx="4947514" cy="1100050"/>
            </a:xfrm>
            <a:prstGeom prst="roundRect">
              <a:avLst>
                <a:gd name="adj" fmla="val 16667"/>
              </a:avLst>
            </a:prstGeom>
            <a:solidFill>
              <a:srgbClr val="E49E99"/>
            </a:solidFill>
            <a:ln w="12700" cap="flat" cmpd="sng">
              <a:solidFill>
                <a:schemeClr val="lt1"/>
              </a:solidFill>
              <a:prstDash val="solid"/>
              <a:miter lim="8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
          <p:nvSpPr>
            <p:cNvPr id="167" name="Google Shape;167;p29"/>
            <p:cNvSpPr txBox="1"/>
            <p:nvPr/>
          </p:nvSpPr>
          <p:spPr>
            <a:xfrm>
              <a:off x="113880" y="250540"/>
              <a:ext cx="4491465" cy="935963"/>
            </a:xfrm>
            <a:prstGeom prst="rect">
              <a:avLst/>
            </a:prstGeom>
            <a:noFill/>
            <a:ln>
              <a:noFill/>
            </a:ln>
          </p:spPr>
          <p:txBody>
            <a:bodyPr spcFirstLastPara="1" wrap="square" lIns="65725" tIns="65725" rIns="65725" bIns="65725" anchor="ctr" anchorCtr="0">
              <a:noAutofit/>
            </a:bodyPr>
            <a:lstStyle/>
            <a:p>
              <a:pPr marL="0" marR="0" lvl="0" indent="0" algn="l" rtl="0">
                <a:spcBef>
                  <a:spcPts val="0"/>
                </a:spcBef>
                <a:spcAft>
                  <a:spcPts val="0"/>
                </a:spcAft>
                <a:buNone/>
              </a:pPr>
              <a:r>
                <a:rPr lang="en" sz="1500" b="1">
                  <a:solidFill>
                    <a:schemeClr val="lt1"/>
                  </a:solidFill>
                  <a:latin typeface="Arial"/>
                  <a:ea typeface="Arial"/>
                  <a:cs typeface="Arial"/>
                  <a:sym typeface="Arial"/>
                </a:rPr>
                <a:t>Welcome Boxes</a:t>
              </a:r>
              <a:endParaRPr sz="1100"/>
            </a:p>
            <a:p>
              <a:pPr marL="0" marR="0" lvl="0" indent="0" algn="l" rtl="0">
                <a:spcBef>
                  <a:spcPts val="0"/>
                </a:spcBef>
                <a:spcAft>
                  <a:spcPts val="0"/>
                </a:spcAft>
                <a:buNone/>
              </a:pPr>
              <a:endParaRPr sz="600">
                <a:solidFill>
                  <a:schemeClr val="lt1"/>
                </a:solidFill>
                <a:latin typeface="Arial"/>
                <a:ea typeface="Arial"/>
                <a:cs typeface="Arial"/>
                <a:sym typeface="Arial"/>
              </a:endParaRPr>
            </a:p>
            <a:p>
              <a:pPr marL="0" marR="0" lvl="0" indent="0" algn="l" rtl="0">
                <a:spcBef>
                  <a:spcPts val="0"/>
                </a:spcBef>
                <a:spcAft>
                  <a:spcPts val="0"/>
                </a:spcAft>
                <a:buNone/>
              </a:pPr>
              <a:r>
                <a:rPr lang="en" sz="1100">
                  <a:solidFill>
                    <a:schemeClr val="lt1"/>
                  </a:solidFill>
                  <a:latin typeface="Arial"/>
                  <a:ea typeface="Arial"/>
                  <a:cs typeface="Arial"/>
                  <a:sym typeface="Arial"/>
                </a:rPr>
                <a:t>Provides children a box filled with a book, a toy, and other items at their social worker’s office</a:t>
              </a:r>
              <a:endParaRPr sz="1100"/>
            </a:p>
            <a:p>
              <a:pPr marL="0" marR="0" lvl="0" indent="0" algn="l" rtl="0">
                <a:lnSpc>
                  <a:spcPct val="90000"/>
                </a:lnSpc>
                <a:spcBef>
                  <a:spcPts val="0"/>
                </a:spcBef>
                <a:spcAft>
                  <a:spcPts val="0"/>
                </a:spcAft>
                <a:buClr>
                  <a:schemeClr val="lt1"/>
                </a:buClr>
                <a:buSzPts val="1700"/>
                <a:buFont typeface="Arial"/>
                <a:buNone/>
              </a:pPr>
              <a:r>
                <a:rPr lang="en" sz="1700" b="1">
                  <a:solidFill>
                    <a:schemeClr val="lt1"/>
                  </a:solidFill>
                  <a:latin typeface="Arial"/>
                  <a:ea typeface="Arial"/>
                  <a:cs typeface="Arial"/>
                  <a:sym typeface="Arial"/>
                </a:rPr>
                <a:t> </a:t>
              </a:r>
              <a:endParaRPr sz="1700">
                <a:solidFill>
                  <a:schemeClr val="lt1"/>
                </a:solidFill>
                <a:latin typeface="Arial"/>
                <a:ea typeface="Arial"/>
                <a:cs typeface="Arial"/>
                <a:sym typeface="Arial"/>
              </a:endParaRPr>
            </a:p>
          </p:txBody>
        </p:sp>
      </p:grpSp>
      <p:grpSp>
        <p:nvGrpSpPr>
          <p:cNvPr id="168" name="Google Shape;168;p29"/>
          <p:cNvGrpSpPr/>
          <p:nvPr/>
        </p:nvGrpSpPr>
        <p:grpSpPr>
          <a:xfrm>
            <a:off x="4801726" y="2756861"/>
            <a:ext cx="3796360" cy="857250"/>
            <a:chOff x="-277444" y="2867366"/>
            <a:chExt cx="4947514" cy="1100050"/>
          </a:xfrm>
        </p:grpSpPr>
        <p:sp>
          <p:nvSpPr>
            <p:cNvPr id="169" name="Google Shape;169;p29"/>
            <p:cNvSpPr/>
            <p:nvPr/>
          </p:nvSpPr>
          <p:spPr>
            <a:xfrm>
              <a:off x="-277444" y="2867366"/>
              <a:ext cx="4947514" cy="1100050"/>
            </a:xfrm>
            <a:prstGeom prst="roundRect">
              <a:avLst>
                <a:gd name="adj" fmla="val 16667"/>
              </a:avLst>
            </a:prstGeom>
            <a:solidFill>
              <a:srgbClr val="E49E99"/>
            </a:solidFill>
            <a:ln w="12700" cap="flat" cmpd="sng">
              <a:solidFill>
                <a:schemeClr val="lt1"/>
              </a:solidFill>
              <a:prstDash val="solid"/>
              <a:miter lim="8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
          <p:nvSpPr>
            <p:cNvPr id="170" name="Google Shape;170;p29"/>
            <p:cNvSpPr txBox="1"/>
            <p:nvPr/>
          </p:nvSpPr>
          <p:spPr>
            <a:xfrm>
              <a:off x="-156786" y="3031453"/>
              <a:ext cx="4491465" cy="935963"/>
            </a:xfrm>
            <a:prstGeom prst="rect">
              <a:avLst/>
            </a:prstGeom>
            <a:noFill/>
            <a:ln>
              <a:noFill/>
            </a:ln>
          </p:spPr>
          <p:txBody>
            <a:bodyPr spcFirstLastPara="1" wrap="square" lIns="65725" tIns="65725" rIns="65725" bIns="65725" anchor="ctr" anchorCtr="0">
              <a:noAutofit/>
            </a:bodyPr>
            <a:lstStyle/>
            <a:p>
              <a:pPr marL="0" marR="0" lvl="0" indent="0" algn="l" rtl="0">
                <a:spcBef>
                  <a:spcPts val="0"/>
                </a:spcBef>
                <a:spcAft>
                  <a:spcPts val="0"/>
                </a:spcAft>
                <a:buNone/>
              </a:pPr>
              <a:r>
                <a:rPr lang="en" sz="1500" b="1">
                  <a:solidFill>
                    <a:schemeClr val="lt1"/>
                  </a:solidFill>
                  <a:latin typeface="Arial"/>
                  <a:ea typeface="Arial"/>
                  <a:cs typeface="Arial"/>
                  <a:sym typeface="Arial"/>
                </a:rPr>
                <a:t>YMCA Scholarships</a:t>
              </a:r>
              <a:endParaRPr sz="1100"/>
            </a:p>
            <a:p>
              <a:pPr marL="0" marR="0" lvl="0" indent="0" algn="l" rtl="0">
                <a:spcBef>
                  <a:spcPts val="0"/>
                </a:spcBef>
                <a:spcAft>
                  <a:spcPts val="0"/>
                </a:spcAft>
                <a:buNone/>
              </a:pPr>
              <a:endParaRPr sz="600">
                <a:solidFill>
                  <a:schemeClr val="lt1"/>
                </a:solidFill>
                <a:latin typeface="Arial"/>
                <a:ea typeface="Arial"/>
                <a:cs typeface="Arial"/>
                <a:sym typeface="Arial"/>
              </a:endParaRPr>
            </a:p>
            <a:p>
              <a:pPr marL="0" marR="0" lvl="0" indent="0" algn="l" rtl="0">
                <a:spcBef>
                  <a:spcPts val="0"/>
                </a:spcBef>
                <a:spcAft>
                  <a:spcPts val="0"/>
                </a:spcAft>
                <a:buNone/>
              </a:pPr>
              <a:r>
                <a:rPr lang="en" sz="1100">
                  <a:solidFill>
                    <a:schemeClr val="lt1"/>
                  </a:solidFill>
                  <a:latin typeface="Arial"/>
                  <a:ea typeface="Arial"/>
                  <a:cs typeface="Arial"/>
                  <a:sym typeface="Arial"/>
                </a:rPr>
                <a:t>Provides YMCA Family Memberships to help foster families connect through activity and play</a:t>
              </a:r>
              <a:endParaRPr sz="1100"/>
            </a:p>
            <a:p>
              <a:pPr marL="0" marR="0" lvl="0" indent="0" algn="l" rtl="0">
                <a:lnSpc>
                  <a:spcPct val="90000"/>
                </a:lnSpc>
                <a:spcBef>
                  <a:spcPts val="0"/>
                </a:spcBef>
                <a:spcAft>
                  <a:spcPts val="0"/>
                </a:spcAft>
                <a:buClr>
                  <a:schemeClr val="lt1"/>
                </a:buClr>
                <a:buSzPts val="1700"/>
                <a:buFont typeface="Arial"/>
                <a:buNone/>
              </a:pPr>
              <a:r>
                <a:rPr lang="en" sz="1700" b="1">
                  <a:solidFill>
                    <a:schemeClr val="lt1"/>
                  </a:solidFill>
                  <a:latin typeface="Arial"/>
                  <a:ea typeface="Arial"/>
                  <a:cs typeface="Arial"/>
                  <a:sym typeface="Arial"/>
                </a:rPr>
                <a:t> </a:t>
              </a:r>
              <a:endParaRPr sz="1700">
                <a:solidFill>
                  <a:schemeClr val="lt1"/>
                </a:solidFill>
                <a:latin typeface="Arial"/>
                <a:ea typeface="Arial"/>
                <a:cs typeface="Arial"/>
                <a:sym typeface="Arial"/>
              </a:endParaRPr>
            </a:p>
          </p:txBody>
        </p:sp>
      </p:grpSp>
      <p:grpSp>
        <p:nvGrpSpPr>
          <p:cNvPr id="171" name="Google Shape;171;p29"/>
          <p:cNvGrpSpPr/>
          <p:nvPr/>
        </p:nvGrpSpPr>
        <p:grpSpPr>
          <a:xfrm>
            <a:off x="4801726" y="3852369"/>
            <a:ext cx="3796360" cy="857250"/>
            <a:chOff x="-277444" y="2867366"/>
            <a:chExt cx="4947514" cy="1100050"/>
          </a:xfrm>
        </p:grpSpPr>
        <p:sp>
          <p:nvSpPr>
            <p:cNvPr id="172" name="Google Shape;172;p29"/>
            <p:cNvSpPr/>
            <p:nvPr/>
          </p:nvSpPr>
          <p:spPr>
            <a:xfrm>
              <a:off x="-277444" y="2867366"/>
              <a:ext cx="4947514" cy="1100050"/>
            </a:xfrm>
            <a:prstGeom prst="roundRect">
              <a:avLst>
                <a:gd name="adj" fmla="val 16667"/>
              </a:avLst>
            </a:prstGeom>
            <a:solidFill>
              <a:srgbClr val="E49E99"/>
            </a:solidFill>
            <a:ln w="12700" cap="flat" cmpd="sng">
              <a:solidFill>
                <a:schemeClr val="lt1"/>
              </a:solidFill>
              <a:prstDash val="solid"/>
              <a:miter lim="8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
          <p:nvSpPr>
            <p:cNvPr id="173" name="Google Shape;173;p29"/>
            <p:cNvSpPr txBox="1"/>
            <p:nvPr/>
          </p:nvSpPr>
          <p:spPr>
            <a:xfrm>
              <a:off x="-156786" y="3031453"/>
              <a:ext cx="4491465" cy="935963"/>
            </a:xfrm>
            <a:prstGeom prst="rect">
              <a:avLst/>
            </a:prstGeom>
            <a:noFill/>
            <a:ln>
              <a:noFill/>
            </a:ln>
          </p:spPr>
          <p:txBody>
            <a:bodyPr spcFirstLastPara="1" wrap="square" lIns="65725" tIns="65725" rIns="65725" bIns="65725" anchor="ctr" anchorCtr="0">
              <a:noAutofit/>
            </a:bodyPr>
            <a:lstStyle/>
            <a:p>
              <a:pPr marL="0" marR="0" lvl="0" indent="0" algn="l" rtl="0">
                <a:spcBef>
                  <a:spcPts val="0"/>
                </a:spcBef>
                <a:spcAft>
                  <a:spcPts val="0"/>
                </a:spcAft>
                <a:buNone/>
              </a:pPr>
              <a:r>
                <a:rPr lang="en" sz="1500" b="1">
                  <a:solidFill>
                    <a:schemeClr val="lt1"/>
                  </a:solidFill>
                  <a:latin typeface="Arial"/>
                  <a:ea typeface="Arial"/>
                  <a:cs typeface="Arial"/>
                  <a:sym typeface="Arial"/>
                </a:rPr>
                <a:t>Santa Breakfast</a:t>
              </a:r>
              <a:endParaRPr sz="1100"/>
            </a:p>
            <a:p>
              <a:pPr marL="0" marR="0" lvl="0" indent="0" algn="l" rtl="0">
                <a:spcBef>
                  <a:spcPts val="0"/>
                </a:spcBef>
                <a:spcAft>
                  <a:spcPts val="0"/>
                </a:spcAft>
                <a:buNone/>
              </a:pPr>
              <a:endParaRPr sz="600">
                <a:solidFill>
                  <a:schemeClr val="lt1"/>
                </a:solidFill>
                <a:latin typeface="Arial"/>
                <a:ea typeface="Arial"/>
                <a:cs typeface="Arial"/>
                <a:sym typeface="Arial"/>
              </a:endParaRPr>
            </a:p>
            <a:p>
              <a:pPr marL="0" marR="0" lvl="0" indent="0" algn="l" rtl="0">
                <a:spcBef>
                  <a:spcPts val="0"/>
                </a:spcBef>
                <a:spcAft>
                  <a:spcPts val="0"/>
                </a:spcAft>
                <a:buNone/>
              </a:pPr>
              <a:r>
                <a:rPr lang="en" sz="1100">
                  <a:solidFill>
                    <a:schemeClr val="lt1"/>
                  </a:solidFill>
                  <a:latin typeface="Arial"/>
                  <a:ea typeface="Arial"/>
                  <a:cs typeface="Arial"/>
                  <a:sym typeface="Arial"/>
                </a:rPr>
                <a:t>Creates Christmas magic for foster kids and their families</a:t>
              </a:r>
              <a:endParaRPr sz="1100"/>
            </a:p>
            <a:p>
              <a:pPr marL="0" marR="0" lvl="0" indent="0" algn="l" rtl="0">
                <a:lnSpc>
                  <a:spcPct val="90000"/>
                </a:lnSpc>
                <a:spcBef>
                  <a:spcPts val="0"/>
                </a:spcBef>
                <a:spcAft>
                  <a:spcPts val="0"/>
                </a:spcAft>
                <a:buClr>
                  <a:schemeClr val="lt1"/>
                </a:buClr>
                <a:buSzPts val="1700"/>
                <a:buFont typeface="Arial"/>
                <a:buNone/>
              </a:pPr>
              <a:r>
                <a:rPr lang="en" sz="1700" b="1">
                  <a:solidFill>
                    <a:schemeClr val="lt1"/>
                  </a:solidFill>
                  <a:latin typeface="Arial"/>
                  <a:ea typeface="Arial"/>
                  <a:cs typeface="Arial"/>
                  <a:sym typeface="Arial"/>
                </a:rPr>
                <a:t> </a:t>
              </a:r>
              <a:endParaRPr sz="1700">
                <a:solidFill>
                  <a:schemeClr val="lt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1315879" y="760095"/>
            <a:ext cx="6512242" cy="1673102"/>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accent3"/>
              </a:buClr>
              <a:buSzPts val="3600"/>
              <a:buFont typeface="DM Serif Display"/>
              <a:buNone/>
            </a:pPr>
            <a:r>
              <a:rPr lang="en"/>
              <a:t>Santa Breakfast</a:t>
            </a:r>
            <a:endParaRPr/>
          </a:p>
        </p:txBody>
      </p:sp>
      <p:sp>
        <p:nvSpPr>
          <p:cNvPr id="179" name="Google Shape;179;p30"/>
          <p:cNvSpPr txBox="1">
            <a:spLocks noGrp="1"/>
          </p:cNvSpPr>
          <p:nvPr>
            <p:ph type="body" idx="1"/>
          </p:nvPr>
        </p:nvSpPr>
        <p:spPr>
          <a:xfrm>
            <a:off x="1315879" y="2571750"/>
            <a:ext cx="6512242" cy="1673102"/>
          </a:xfrm>
          <a:prstGeom prst="rect">
            <a:avLst/>
          </a:prstGeom>
          <a:noFill/>
          <a:ln>
            <a:noFill/>
          </a:ln>
        </p:spPr>
        <p:txBody>
          <a:bodyPr spcFirstLastPara="1" wrap="square" lIns="68575" tIns="34275" rIns="68575" bIns="34275" anchor="t" anchorCtr="0">
            <a:normAutofit fontScale="85000" lnSpcReduction="10000"/>
          </a:bodyPr>
          <a:lstStyle/>
          <a:p>
            <a:pPr marL="0" lvl="0" indent="0" algn="ctr" rtl="0">
              <a:lnSpc>
                <a:spcPct val="200000"/>
              </a:lnSpc>
              <a:spcBef>
                <a:spcPts val="0"/>
              </a:spcBef>
              <a:spcAft>
                <a:spcPts val="0"/>
              </a:spcAft>
              <a:buClr>
                <a:srgbClr val="000000"/>
              </a:buClr>
              <a:buSzPct val="100000"/>
              <a:buNone/>
            </a:pPr>
            <a:r>
              <a:rPr lang="en"/>
              <a:t>ONE OF THE MOST MAGICAL WAYS EMBRACE WA BRINGS ITS MISSION TO LIFE IS THROUGH SANTA BREAKFAST, A JOYFUL MORNING WHERE FOSTER FAMILIES COME TOGETHER FOR A WARM MEAL, HOLIDAY CHEER, AND A CHANCE TO SIMPLY BE KIDS—ALL WHILE TAKING THE FINANCIAL BURDEN OFF FAMILIES FOR SANTA PHOTOS, BOOKS, GIFTS FOR PARENTS, AND SO MUCH MORE.</a:t>
            </a:r>
            <a:endParaRPr/>
          </a:p>
          <a:p>
            <a:pPr marL="0" lvl="0" indent="0" algn="ctr" rtl="0">
              <a:lnSpc>
                <a:spcPct val="200000"/>
              </a:lnSpc>
              <a:spcBef>
                <a:spcPts val="800"/>
              </a:spcBef>
              <a:spcAft>
                <a:spcPts val="0"/>
              </a:spcAft>
              <a:buClr>
                <a:srgbClr val="000000"/>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628650" y="640000"/>
            <a:ext cx="3633107" cy="2094309"/>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3"/>
              </a:buClr>
              <a:buSzPts val="3300"/>
              <a:buFont typeface="DM Serif Display"/>
              <a:buNone/>
            </a:pPr>
            <a:r>
              <a:rPr lang="en" sz="3300"/>
              <a:t>Project overview</a:t>
            </a:r>
            <a:endParaRPr/>
          </a:p>
        </p:txBody>
      </p:sp>
      <p:sp>
        <p:nvSpPr>
          <p:cNvPr id="185" name="Google Shape;185;p31"/>
          <p:cNvSpPr txBox="1">
            <a:spLocks noGrp="1"/>
          </p:cNvSpPr>
          <p:nvPr>
            <p:ph type="body" idx="1"/>
          </p:nvPr>
        </p:nvSpPr>
        <p:spPr>
          <a:xfrm>
            <a:off x="552450" y="3099288"/>
            <a:ext cx="3633106" cy="140421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800"/>
              <a:buNone/>
            </a:pPr>
            <a:r>
              <a:rPr lang="en" sz="1800"/>
              <a:t>Our volunteer team served as table hosts at Embrace Washington’s Santa breakfast, supporting foster families and creating a joyful holiday experience.</a:t>
            </a:r>
            <a:endParaRPr/>
          </a:p>
        </p:txBody>
      </p:sp>
      <p:pic>
        <p:nvPicPr>
          <p:cNvPr id="186" name="Google Shape;186;p31"/>
          <p:cNvPicPr preferRelativeResize="0"/>
          <p:nvPr/>
        </p:nvPicPr>
        <p:blipFill rotWithShape="1">
          <a:blip r:embed="rId3">
            <a:alphaModFix/>
          </a:blip>
          <a:srcRect l="-1111" t="5319" r="1113" b="24488"/>
          <a:stretch/>
        </p:blipFill>
        <p:spPr>
          <a:xfrm>
            <a:off x="4841421" y="640001"/>
            <a:ext cx="3673928" cy="386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2752"/>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4725553" y="514350"/>
            <a:ext cx="3633106" cy="386350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F9EBEA"/>
              </a:buClr>
              <a:buSzPts val="3300"/>
              <a:buFont typeface="DM Serif Display"/>
              <a:buNone/>
            </a:pPr>
            <a:r>
              <a:rPr lang="en" sz="3300"/>
              <a:t>Table host role</a:t>
            </a:r>
            <a:br>
              <a:rPr lang="en"/>
            </a:br>
            <a:br>
              <a:rPr lang="en"/>
            </a:br>
            <a:endParaRPr/>
          </a:p>
        </p:txBody>
      </p:sp>
      <p:sp>
        <p:nvSpPr>
          <p:cNvPr id="192" name="Google Shape;192;p32"/>
          <p:cNvSpPr txBox="1"/>
          <p:nvPr/>
        </p:nvSpPr>
        <p:spPr>
          <a:xfrm>
            <a:off x="4725553" y="1468493"/>
            <a:ext cx="3802514" cy="332398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700" dirty="0">
                <a:solidFill>
                  <a:schemeClr val="lt1"/>
                </a:solidFill>
                <a:latin typeface="Arial"/>
                <a:ea typeface="Arial"/>
                <a:cs typeface="Arial"/>
                <a:sym typeface="Arial"/>
              </a:rPr>
              <a:t>Assist 1-2 families each with tasks including:</a:t>
            </a:r>
            <a:endParaRPr sz="1100" dirty="0"/>
          </a:p>
          <a:p>
            <a:pPr marL="215900" marR="0" lvl="0" indent="-222250" algn="l" rtl="0">
              <a:spcBef>
                <a:spcPts val="0"/>
              </a:spcBef>
              <a:spcAft>
                <a:spcPts val="0"/>
              </a:spcAft>
              <a:buClr>
                <a:schemeClr val="lt1"/>
              </a:buClr>
              <a:buSzPts val="1700"/>
              <a:buFont typeface="Arial"/>
              <a:buChar char="•"/>
            </a:pPr>
            <a:r>
              <a:rPr lang="en" sz="1700" dirty="0">
                <a:solidFill>
                  <a:schemeClr val="lt1"/>
                </a:solidFill>
                <a:latin typeface="Arial"/>
                <a:ea typeface="Arial"/>
                <a:cs typeface="Arial"/>
                <a:sym typeface="Arial"/>
              </a:rPr>
              <a:t>Snapping Santa photos</a:t>
            </a:r>
            <a:endParaRPr sz="1100" dirty="0"/>
          </a:p>
          <a:p>
            <a:pPr marL="215900" marR="0" lvl="0" indent="-222250" algn="l" rtl="0">
              <a:spcBef>
                <a:spcPts val="0"/>
              </a:spcBef>
              <a:spcAft>
                <a:spcPts val="0"/>
              </a:spcAft>
              <a:buClr>
                <a:schemeClr val="lt1"/>
              </a:buClr>
              <a:buSzPts val="1700"/>
              <a:buFont typeface="Arial"/>
              <a:buChar char="•"/>
            </a:pPr>
            <a:r>
              <a:rPr lang="en" sz="1700" dirty="0">
                <a:solidFill>
                  <a:schemeClr val="lt1"/>
                </a:solidFill>
                <a:latin typeface="Arial"/>
                <a:ea typeface="Arial"/>
                <a:cs typeface="Arial"/>
                <a:sym typeface="Arial"/>
              </a:rPr>
              <a:t>Helping kids pick out gifts for trusted adults</a:t>
            </a:r>
            <a:endParaRPr sz="1100" dirty="0"/>
          </a:p>
          <a:p>
            <a:pPr marL="215900" marR="0" lvl="0" indent="-222250" algn="l" rtl="0">
              <a:spcBef>
                <a:spcPts val="0"/>
              </a:spcBef>
              <a:spcAft>
                <a:spcPts val="0"/>
              </a:spcAft>
              <a:buClr>
                <a:schemeClr val="lt1"/>
              </a:buClr>
              <a:buSzPts val="1700"/>
              <a:buFont typeface="Arial"/>
              <a:buChar char="•"/>
            </a:pPr>
            <a:r>
              <a:rPr lang="en" sz="1700" dirty="0">
                <a:solidFill>
                  <a:schemeClr val="lt1"/>
                </a:solidFill>
                <a:latin typeface="Arial"/>
                <a:ea typeface="Arial"/>
                <a:cs typeface="Arial"/>
                <a:sym typeface="Arial"/>
              </a:rPr>
              <a:t>Picking out books and stuffed animals with kids</a:t>
            </a:r>
            <a:endParaRPr sz="1100" dirty="0"/>
          </a:p>
          <a:p>
            <a:pPr marL="215900" marR="0" lvl="0" indent="-222250" algn="l" rtl="0">
              <a:spcBef>
                <a:spcPts val="0"/>
              </a:spcBef>
              <a:spcAft>
                <a:spcPts val="0"/>
              </a:spcAft>
              <a:buClr>
                <a:schemeClr val="lt1"/>
              </a:buClr>
              <a:buSzPts val="1700"/>
              <a:buFont typeface="Arial"/>
              <a:buChar char="•"/>
            </a:pPr>
            <a:r>
              <a:rPr lang="en" sz="1700" dirty="0">
                <a:solidFill>
                  <a:schemeClr val="lt1"/>
                </a:solidFill>
                <a:latin typeface="Arial"/>
                <a:ea typeface="Arial"/>
                <a:cs typeface="Arial"/>
                <a:sym typeface="Arial"/>
              </a:rPr>
              <a:t>Assisting with raffle basket entries for local experiences </a:t>
            </a:r>
            <a:endParaRPr sz="1100" dirty="0"/>
          </a:p>
          <a:p>
            <a:pPr marL="215900" marR="0" lvl="0" indent="-222250" algn="l" rtl="0">
              <a:spcBef>
                <a:spcPts val="0"/>
              </a:spcBef>
              <a:spcAft>
                <a:spcPts val="0"/>
              </a:spcAft>
              <a:buClr>
                <a:schemeClr val="lt1"/>
              </a:buClr>
              <a:buSzPts val="1700"/>
              <a:buFont typeface="Arial"/>
              <a:buChar char="•"/>
            </a:pPr>
            <a:r>
              <a:rPr lang="en" sz="1700" dirty="0">
                <a:solidFill>
                  <a:schemeClr val="lt1"/>
                </a:solidFill>
                <a:latin typeface="Arial"/>
                <a:ea typeface="Arial"/>
                <a:cs typeface="Arial"/>
                <a:sym typeface="Arial"/>
              </a:rPr>
              <a:t>Helping with table clean-up</a:t>
            </a:r>
            <a:endParaRPr sz="1100" dirty="0"/>
          </a:p>
          <a:p>
            <a:pPr marL="215900" marR="0" lvl="0" indent="-222250" algn="l" rtl="0">
              <a:spcBef>
                <a:spcPts val="0"/>
              </a:spcBef>
              <a:spcAft>
                <a:spcPts val="0"/>
              </a:spcAft>
              <a:buClr>
                <a:schemeClr val="lt1"/>
              </a:buClr>
              <a:buSzPts val="1700"/>
              <a:buFont typeface="Arial"/>
              <a:buChar char="•"/>
            </a:pPr>
            <a:r>
              <a:rPr lang="en" sz="1700" dirty="0">
                <a:solidFill>
                  <a:schemeClr val="lt1"/>
                </a:solidFill>
                <a:latin typeface="Arial"/>
                <a:ea typeface="Arial"/>
                <a:cs typeface="Arial"/>
                <a:sym typeface="Arial"/>
              </a:rPr>
              <a:t>Taking presents to vehicles</a:t>
            </a:r>
            <a:endParaRPr sz="1100" dirty="0"/>
          </a:p>
          <a:p>
            <a:pPr marL="215900" marR="0" lvl="0" indent="-222250" algn="l" rtl="0">
              <a:spcBef>
                <a:spcPts val="0"/>
              </a:spcBef>
              <a:spcAft>
                <a:spcPts val="0"/>
              </a:spcAft>
              <a:buClr>
                <a:schemeClr val="lt1"/>
              </a:buClr>
              <a:buSzPts val="1700"/>
              <a:buFont typeface="Arial"/>
              <a:buChar char="•"/>
            </a:pPr>
            <a:r>
              <a:rPr lang="en" sz="1700" dirty="0">
                <a:solidFill>
                  <a:schemeClr val="lt1"/>
                </a:solidFill>
                <a:latin typeface="Arial"/>
                <a:ea typeface="Arial"/>
                <a:cs typeface="Arial"/>
                <a:sym typeface="Arial"/>
              </a:rPr>
              <a:t>Snuggling babies!</a:t>
            </a:r>
            <a:endParaRPr sz="1100" dirty="0"/>
          </a:p>
          <a:p>
            <a:pPr marL="558800" marR="0" lvl="1" indent="-127000" algn="l" rtl="0">
              <a:spcBef>
                <a:spcPts val="0"/>
              </a:spcBef>
              <a:spcAft>
                <a:spcPts val="0"/>
              </a:spcAft>
              <a:buClr>
                <a:schemeClr val="dk1"/>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93" name="Google Shape;193;p32"/>
          <p:cNvPicPr preferRelativeResize="0">
            <a:picLocks noGrp="1"/>
          </p:cNvPicPr>
          <p:nvPr>
            <p:ph type="pic" idx="2"/>
          </p:nvPr>
        </p:nvPicPr>
        <p:blipFill rotWithShape="1">
          <a:blip r:embed="rId3">
            <a:alphaModFix/>
          </a:blip>
          <a:srcRect l="9788" r="9788"/>
          <a:stretch/>
        </p:blipFill>
        <p:spPr>
          <a:xfrm>
            <a:off x="521571" y="514350"/>
            <a:ext cx="3802515"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860850" y="534500"/>
            <a:ext cx="7422300" cy="6012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accent3"/>
              </a:buClr>
              <a:buSzPts val="3600"/>
              <a:buFont typeface="DM Serif Display"/>
              <a:buNone/>
            </a:pPr>
            <a:r>
              <a:rPr lang="en"/>
              <a:t>Project planning and teamwork</a:t>
            </a:r>
            <a:endParaRPr/>
          </a:p>
        </p:txBody>
      </p:sp>
      <p:sp>
        <p:nvSpPr>
          <p:cNvPr id="199" name="Google Shape;199;p33"/>
          <p:cNvSpPr txBox="1">
            <a:spLocks noGrp="1"/>
          </p:cNvSpPr>
          <p:nvPr>
            <p:ph type="body" idx="1"/>
          </p:nvPr>
        </p:nvSpPr>
        <p:spPr>
          <a:xfrm>
            <a:off x="683425" y="2952750"/>
            <a:ext cx="3741900" cy="1773300"/>
          </a:xfrm>
          <a:prstGeom prst="rect">
            <a:avLst/>
          </a:prstGeom>
          <a:noFill/>
          <a:ln>
            <a:noFill/>
          </a:ln>
        </p:spPr>
        <p:txBody>
          <a:bodyPr spcFirstLastPara="1" wrap="square" lIns="68575" tIns="34275" rIns="68575" bIns="34275" anchor="t" anchorCtr="0">
            <a:normAutofit fontScale="85000" lnSpcReduction="10000"/>
          </a:bodyPr>
          <a:lstStyle/>
          <a:p>
            <a:pPr marL="457200" lvl="0" indent="-293370" algn="l" rtl="0">
              <a:lnSpc>
                <a:spcPct val="200000"/>
              </a:lnSpc>
              <a:spcBef>
                <a:spcPts val="0"/>
              </a:spcBef>
              <a:spcAft>
                <a:spcPts val="0"/>
              </a:spcAft>
              <a:buSzPct val="100000"/>
              <a:buChar char="●"/>
            </a:pPr>
            <a:r>
              <a:rPr lang="en"/>
              <a:t>Leveraged each others strengths and time restrictions</a:t>
            </a:r>
            <a:endParaRPr/>
          </a:p>
          <a:p>
            <a:pPr marL="457200" lvl="0" indent="-293370" algn="l" rtl="0">
              <a:lnSpc>
                <a:spcPct val="200000"/>
              </a:lnSpc>
              <a:spcBef>
                <a:spcPts val="0"/>
              </a:spcBef>
              <a:spcAft>
                <a:spcPts val="0"/>
              </a:spcAft>
              <a:buSzPct val="100000"/>
              <a:buChar char="●"/>
            </a:pPr>
            <a:r>
              <a:rPr lang="en"/>
              <a:t>Team members volunteered outside of the event: </a:t>
            </a:r>
            <a:endParaRPr/>
          </a:p>
          <a:p>
            <a:pPr marL="914400" lvl="1" indent="-293370" algn="l" rtl="0">
              <a:lnSpc>
                <a:spcPct val="200000"/>
              </a:lnSpc>
              <a:spcBef>
                <a:spcPts val="0"/>
              </a:spcBef>
              <a:spcAft>
                <a:spcPts val="0"/>
              </a:spcAft>
              <a:buSzPct val="100000"/>
              <a:buChar char="○"/>
            </a:pPr>
            <a:r>
              <a:rPr lang="en"/>
              <a:t>Spent time preparing for our roles</a:t>
            </a:r>
            <a:endParaRPr/>
          </a:p>
          <a:p>
            <a:pPr marL="914400" lvl="1" indent="-293370" algn="l" rtl="0">
              <a:lnSpc>
                <a:spcPct val="200000"/>
              </a:lnSpc>
              <a:spcBef>
                <a:spcPts val="0"/>
              </a:spcBef>
              <a:spcAft>
                <a:spcPts val="0"/>
              </a:spcAft>
              <a:buSzPct val="100000"/>
              <a:buChar char="○"/>
            </a:pPr>
            <a:r>
              <a:rPr lang="en"/>
              <a:t>Engaged companies in donating gift baskets for the family drawing</a:t>
            </a:r>
            <a:endParaRPr/>
          </a:p>
          <a:p>
            <a:pPr marL="914400" lvl="1" indent="-293370" algn="l" rtl="0">
              <a:lnSpc>
                <a:spcPct val="200000"/>
              </a:lnSpc>
              <a:spcBef>
                <a:spcPts val="0"/>
              </a:spcBef>
              <a:spcAft>
                <a:spcPts val="0"/>
              </a:spcAft>
              <a:buSzPct val="100000"/>
              <a:buChar char="○"/>
            </a:pPr>
            <a:r>
              <a:rPr lang="en"/>
              <a:t>Helped clean up after the event</a:t>
            </a:r>
            <a:endParaRPr/>
          </a:p>
        </p:txBody>
      </p:sp>
      <p:graphicFrame>
        <p:nvGraphicFramePr>
          <p:cNvPr id="200" name="Google Shape;200;p33"/>
          <p:cNvGraphicFramePr/>
          <p:nvPr/>
        </p:nvGraphicFramePr>
        <p:xfrm>
          <a:off x="683413" y="1340650"/>
          <a:ext cx="3619525" cy="1524000"/>
        </p:xfrm>
        <a:graphic>
          <a:graphicData uri="http://schemas.openxmlformats.org/drawingml/2006/table">
            <a:tbl>
              <a:tblPr>
                <a:noFill/>
                <a:tableStyleId>{9D282792-8F6C-4D21-B530-50A7DFC48F03}</a:tableStyleId>
              </a:tblPr>
              <a:tblGrid>
                <a:gridCol w="2051550">
                  <a:extLst>
                    <a:ext uri="{9D8B030D-6E8A-4147-A177-3AD203B41FA5}">
                      <a16:colId xmlns:a16="http://schemas.microsoft.com/office/drawing/2014/main" val="20000"/>
                    </a:ext>
                  </a:extLst>
                </a:gridCol>
                <a:gridCol w="1567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200"/>
                        <a:t>Prep meetings</a:t>
                      </a:r>
                      <a:endParaRPr sz="1200"/>
                    </a:p>
                  </a:txBody>
                  <a:tcPr marL="91425" marR="91425" marT="91425" marB="91425">
                    <a:lnL w="9525" cap="flat" cmpd="sng">
                      <a:solidFill>
                        <a:srgbClr val="B32752"/>
                      </a:solidFill>
                      <a:prstDash val="solid"/>
                      <a:round/>
                      <a:headEnd type="none" w="sm" len="sm"/>
                      <a:tailEnd type="none" w="sm" len="sm"/>
                    </a:lnL>
                    <a:lnR w="9525" cap="flat" cmpd="sng">
                      <a:solidFill>
                        <a:srgbClr val="B32752"/>
                      </a:solidFill>
                      <a:prstDash val="solid"/>
                      <a:round/>
                      <a:headEnd type="none" w="sm" len="sm"/>
                      <a:tailEnd type="none" w="sm" len="sm"/>
                    </a:lnR>
                    <a:lnT w="9525" cap="flat" cmpd="sng">
                      <a:solidFill>
                        <a:srgbClr val="B32752"/>
                      </a:solidFill>
                      <a:prstDash val="solid"/>
                      <a:round/>
                      <a:headEnd type="none" w="sm" len="sm"/>
                      <a:tailEnd type="none" w="sm" len="sm"/>
                    </a:lnT>
                    <a:lnB w="9525" cap="flat" cmpd="sng">
                      <a:solidFill>
                        <a:srgbClr val="B3275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t>19.5 hours</a:t>
                      </a:r>
                      <a:endParaRPr sz="1200"/>
                    </a:p>
                  </a:txBody>
                  <a:tcPr marL="91425" marR="91425" marT="91425" marB="91425">
                    <a:lnL w="9525" cap="flat" cmpd="sng">
                      <a:solidFill>
                        <a:srgbClr val="B32752"/>
                      </a:solidFill>
                      <a:prstDash val="solid"/>
                      <a:round/>
                      <a:headEnd type="none" w="sm" len="sm"/>
                      <a:tailEnd type="none" w="sm" len="sm"/>
                    </a:lnL>
                    <a:lnR w="9525" cap="flat" cmpd="sng">
                      <a:solidFill>
                        <a:srgbClr val="B32752"/>
                      </a:solidFill>
                      <a:prstDash val="solid"/>
                      <a:round/>
                      <a:headEnd type="none" w="sm" len="sm"/>
                      <a:tailEnd type="none" w="sm" len="sm"/>
                    </a:lnR>
                    <a:lnT w="9525" cap="flat" cmpd="sng">
                      <a:solidFill>
                        <a:srgbClr val="B32752"/>
                      </a:solidFill>
                      <a:prstDash val="solid"/>
                      <a:round/>
                      <a:headEnd type="none" w="sm" len="sm"/>
                      <a:tailEnd type="none" w="sm" len="sm"/>
                    </a:lnT>
                    <a:lnB w="9525" cap="flat" cmpd="sng">
                      <a:solidFill>
                        <a:srgbClr val="B32752"/>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t>Santa Breakfast</a:t>
                      </a:r>
                      <a:endParaRPr sz="1200"/>
                    </a:p>
                  </a:txBody>
                  <a:tcPr marL="91425" marR="91425" marT="91425" marB="91425">
                    <a:lnL w="9525" cap="flat" cmpd="sng">
                      <a:solidFill>
                        <a:srgbClr val="B32752"/>
                      </a:solidFill>
                      <a:prstDash val="solid"/>
                      <a:round/>
                      <a:headEnd type="none" w="sm" len="sm"/>
                      <a:tailEnd type="none" w="sm" len="sm"/>
                    </a:lnL>
                    <a:lnR w="9525" cap="flat" cmpd="sng">
                      <a:solidFill>
                        <a:srgbClr val="B32752"/>
                      </a:solidFill>
                      <a:prstDash val="solid"/>
                      <a:round/>
                      <a:headEnd type="none" w="sm" len="sm"/>
                      <a:tailEnd type="none" w="sm" len="sm"/>
                    </a:lnR>
                    <a:lnT w="9525" cap="flat" cmpd="sng">
                      <a:solidFill>
                        <a:srgbClr val="B32752"/>
                      </a:solidFill>
                      <a:prstDash val="solid"/>
                      <a:round/>
                      <a:headEnd type="none" w="sm" len="sm"/>
                      <a:tailEnd type="none" w="sm" len="sm"/>
                    </a:lnT>
                    <a:lnB w="9525" cap="flat" cmpd="sng">
                      <a:solidFill>
                        <a:srgbClr val="B3275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t>66 hours</a:t>
                      </a:r>
                      <a:endParaRPr sz="1200"/>
                    </a:p>
                  </a:txBody>
                  <a:tcPr marL="91425" marR="91425" marT="91425" marB="91425">
                    <a:lnL w="9525" cap="flat" cmpd="sng">
                      <a:solidFill>
                        <a:srgbClr val="B32752"/>
                      </a:solidFill>
                      <a:prstDash val="solid"/>
                      <a:round/>
                      <a:headEnd type="none" w="sm" len="sm"/>
                      <a:tailEnd type="none" w="sm" len="sm"/>
                    </a:lnL>
                    <a:lnR w="9525" cap="flat" cmpd="sng">
                      <a:solidFill>
                        <a:srgbClr val="B32752"/>
                      </a:solidFill>
                      <a:prstDash val="solid"/>
                      <a:round/>
                      <a:headEnd type="none" w="sm" len="sm"/>
                      <a:tailEnd type="none" w="sm" len="sm"/>
                    </a:lnR>
                    <a:lnT w="9525" cap="flat" cmpd="sng">
                      <a:solidFill>
                        <a:srgbClr val="B32752"/>
                      </a:solidFill>
                      <a:prstDash val="solid"/>
                      <a:round/>
                      <a:headEnd type="none" w="sm" len="sm"/>
                      <a:tailEnd type="none" w="sm" len="sm"/>
                    </a:lnT>
                    <a:lnB w="9525" cap="flat" cmpd="sng">
                      <a:solidFill>
                        <a:srgbClr val="B32752"/>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t>Post meetings</a:t>
                      </a:r>
                      <a:endParaRPr sz="1200"/>
                    </a:p>
                  </a:txBody>
                  <a:tcPr marL="91425" marR="91425" marT="91425" marB="91425">
                    <a:lnL w="9525" cap="flat" cmpd="sng">
                      <a:solidFill>
                        <a:srgbClr val="B32752"/>
                      </a:solidFill>
                      <a:prstDash val="solid"/>
                      <a:round/>
                      <a:headEnd type="none" w="sm" len="sm"/>
                      <a:tailEnd type="none" w="sm" len="sm"/>
                    </a:lnL>
                    <a:lnR w="9525" cap="flat" cmpd="sng">
                      <a:solidFill>
                        <a:srgbClr val="B32752"/>
                      </a:solidFill>
                      <a:prstDash val="solid"/>
                      <a:round/>
                      <a:headEnd type="none" w="sm" len="sm"/>
                      <a:tailEnd type="none" w="sm" len="sm"/>
                    </a:lnR>
                    <a:lnT w="9525" cap="flat" cmpd="sng">
                      <a:solidFill>
                        <a:srgbClr val="B32752"/>
                      </a:solidFill>
                      <a:prstDash val="solid"/>
                      <a:round/>
                      <a:headEnd type="none" w="sm" len="sm"/>
                      <a:tailEnd type="none" w="sm" len="sm"/>
                    </a:lnT>
                    <a:lnB w="9525" cap="flat" cmpd="sng">
                      <a:solidFill>
                        <a:srgbClr val="B3275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t>23 hours</a:t>
                      </a:r>
                      <a:endParaRPr sz="1200"/>
                    </a:p>
                  </a:txBody>
                  <a:tcPr marL="91425" marR="91425" marT="91425" marB="91425">
                    <a:lnL w="9525" cap="flat" cmpd="sng">
                      <a:solidFill>
                        <a:srgbClr val="B32752"/>
                      </a:solidFill>
                      <a:prstDash val="solid"/>
                      <a:round/>
                      <a:headEnd type="none" w="sm" len="sm"/>
                      <a:tailEnd type="none" w="sm" len="sm"/>
                    </a:lnL>
                    <a:lnR w="9525" cap="flat" cmpd="sng">
                      <a:solidFill>
                        <a:srgbClr val="B32752"/>
                      </a:solidFill>
                      <a:prstDash val="solid"/>
                      <a:round/>
                      <a:headEnd type="none" w="sm" len="sm"/>
                      <a:tailEnd type="none" w="sm" len="sm"/>
                    </a:lnR>
                    <a:lnT w="9525" cap="flat" cmpd="sng">
                      <a:solidFill>
                        <a:srgbClr val="B32752"/>
                      </a:solidFill>
                      <a:prstDash val="solid"/>
                      <a:round/>
                      <a:headEnd type="none" w="sm" len="sm"/>
                      <a:tailEnd type="none" w="sm" len="sm"/>
                    </a:lnT>
                    <a:lnB w="9525" cap="flat" cmpd="sng">
                      <a:solidFill>
                        <a:srgbClr val="B32752"/>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b="1"/>
                        <a:t>Total volunteer hours</a:t>
                      </a:r>
                      <a:endParaRPr sz="1200" b="1"/>
                    </a:p>
                  </a:txBody>
                  <a:tcPr marL="91425" marR="91425" marT="91425" marB="91425">
                    <a:lnL w="9525" cap="flat" cmpd="sng">
                      <a:solidFill>
                        <a:srgbClr val="B32752"/>
                      </a:solidFill>
                      <a:prstDash val="solid"/>
                      <a:round/>
                      <a:headEnd type="none" w="sm" len="sm"/>
                      <a:tailEnd type="none" w="sm" len="sm"/>
                    </a:lnL>
                    <a:lnR w="9525" cap="flat" cmpd="sng">
                      <a:solidFill>
                        <a:srgbClr val="B32752"/>
                      </a:solidFill>
                      <a:prstDash val="solid"/>
                      <a:round/>
                      <a:headEnd type="none" w="sm" len="sm"/>
                      <a:tailEnd type="none" w="sm" len="sm"/>
                    </a:lnR>
                    <a:lnT w="9525" cap="flat" cmpd="sng">
                      <a:solidFill>
                        <a:srgbClr val="B32752"/>
                      </a:solidFill>
                      <a:prstDash val="solid"/>
                      <a:round/>
                      <a:headEnd type="none" w="sm" len="sm"/>
                      <a:tailEnd type="none" w="sm" len="sm"/>
                    </a:lnT>
                    <a:lnB w="9525" cap="flat" cmpd="sng">
                      <a:solidFill>
                        <a:srgbClr val="B3275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b="1"/>
                        <a:t>108.5 hours</a:t>
                      </a:r>
                      <a:endParaRPr sz="1200" b="1"/>
                    </a:p>
                  </a:txBody>
                  <a:tcPr marL="91425" marR="91425" marT="91425" marB="91425">
                    <a:lnL w="9525" cap="flat" cmpd="sng">
                      <a:solidFill>
                        <a:srgbClr val="B32752"/>
                      </a:solidFill>
                      <a:prstDash val="solid"/>
                      <a:round/>
                      <a:headEnd type="none" w="sm" len="sm"/>
                      <a:tailEnd type="none" w="sm" len="sm"/>
                    </a:lnL>
                    <a:lnR w="9525" cap="flat" cmpd="sng">
                      <a:solidFill>
                        <a:srgbClr val="B32752"/>
                      </a:solidFill>
                      <a:prstDash val="solid"/>
                      <a:round/>
                      <a:headEnd type="none" w="sm" len="sm"/>
                      <a:tailEnd type="none" w="sm" len="sm"/>
                    </a:lnR>
                    <a:lnT w="9525" cap="flat" cmpd="sng">
                      <a:solidFill>
                        <a:srgbClr val="B32752"/>
                      </a:solidFill>
                      <a:prstDash val="solid"/>
                      <a:round/>
                      <a:headEnd type="none" w="sm" len="sm"/>
                      <a:tailEnd type="none" w="sm" len="sm"/>
                    </a:lnT>
                    <a:lnB w="9525" cap="flat" cmpd="sng">
                      <a:solidFill>
                        <a:srgbClr val="B32752"/>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201" name="Google Shape;201;p33"/>
          <p:cNvPicPr preferRelativeResize="0"/>
          <p:nvPr/>
        </p:nvPicPr>
        <p:blipFill>
          <a:blip r:embed="rId3">
            <a:alphaModFix/>
          </a:blip>
          <a:stretch>
            <a:fillRect/>
          </a:stretch>
        </p:blipFill>
        <p:spPr>
          <a:xfrm>
            <a:off x="4865075" y="1620250"/>
            <a:ext cx="3595499" cy="25675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4" title="embrace video.m4v">
            <a:hlinkClick r:id="rId3"/>
          </p:cNvPr>
          <p:cNvPicPr preferRelativeResize="0"/>
          <p:nvPr/>
        </p:nvPicPr>
        <p:blipFill>
          <a:blip r:embed="rId4">
            <a:alphaModFix/>
          </a:blip>
          <a:stretch>
            <a:fillRect/>
          </a:stretch>
        </p:blipFill>
        <p:spPr>
          <a:xfrm>
            <a:off x="21844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32752"/>
        </a:solidFill>
        <a:effectLst/>
      </p:bgPr>
    </p:bg>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628650" y="640001"/>
            <a:ext cx="3633106" cy="295473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F9EBEA"/>
              </a:buClr>
              <a:buSzPts val="4100"/>
              <a:buFont typeface="DM Serif Display"/>
              <a:buNone/>
            </a:pPr>
            <a:r>
              <a:rPr lang="en"/>
              <a:t>Our impact</a:t>
            </a:r>
            <a:endParaRPr/>
          </a:p>
        </p:txBody>
      </p:sp>
      <p:sp>
        <p:nvSpPr>
          <p:cNvPr id="212" name="Google Shape;212;p35"/>
          <p:cNvSpPr txBox="1"/>
          <p:nvPr/>
        </p:nvSpPr>
        <p:spPr>
          <a:xfrm>
            <a:off x="316367" y="1926349"/>
            <a:ext cx="3802514" cy="3070071"/>
          </a:xfrm>
          <a:prstGeom prst="rect">
            <a:avLst/>
          </a:prstGeom>
          <a:noFill/>
          <a:ln>
            <a:noFill/>
          </a:ln>
        </p:spPr>
        <p:txBody>
          <a:bodyPr spcFirstLastPara="1" wrap="square" lIns="68575" tIns="34275" rIns="68575" bIns="34275" anchor="t" anchorCtr="0">
            <a:spAutoFit/>
          </a:bodyPr>
          <a:lstStyle/>
          <a:p>
            <a:pPr marL="215900" marR="0" lvl="0" indent="-222250" algn="l" rtl="0">
              <a:spcBef>
                <a:spcPts val="0"/>
              </a:spcBef>
              <a:spcAft>
                <a:spcPts val="0"/>
              </a:spcAft>
              <a:buClr>
                <a:schemeClr val="lt1"/>
              </a:buClr>
              <a:buSzPts val="1700"/>
              <a:buFont typeface="Arial"/>
              <a:buChar char="•"/>
            </a:pPr>
            <a:r>
              <a:rPr lang="en" sz="1700">
                <a:solidFill>
                  <a:schemeClr val="lt1"/>
                </a:solidFill>
                <a:latin typeface="Arial"/>
                <a:ea typeface="Arial"/>
                <a:cs typeface="Arial"/>
                <a:sym typeface="Arial"/>
              </a:rPr>
              <a:t>Supported foster families in our community</a:t>
            </a:r>
            <a:endParaRPr sz="1100"/>
          </a:p>
          <a:p>
            <a:pPr marL="558800" marR="0" lvl="1" indent="-222250" algn="l" rtl="0">
              <a:spcBef>
                <a:spcPts val="0"/>
              </a:spcBef>
              <a:spcAft>
                <a:spcPts val="0"/>
              </a:spcAft>
              <a:buClr>
                <a:schemeClr val="lt1"/>
              </a:buClr>
              <a:buSzPts val="1700"/>
              <a:buFont typeface="Arial"/>
              <a:buChar char="•"/>
            </a:pPr>
            <a:r>
              <a:rPr lang="en" sz="1700" b="0" i="0" u="none" strike="noStrike" cap="none">
                <a:solidFill>
                  <a:schemeClr val="lt1"/>
                </a:solidFill>
                <a:latin typeface="Arial"/>
                <a:ea typeface="Arial"/>
                <a:cs typeface="Arial"/>
                <a:sym typeface="Arial"/>
              </a:rPr>
              <a:t>192 adults</a:t>
            </a:r>
            <a:endParaRPr sz="1100"/>
          </a:p>
          <a:p>
            <a:pPr marL="558800" marR="0" lvl="1" indent="-222250" algn="l" rtl="0">
              <a:spcBef>
                <a:spcPts val="0"/>
              </a:spcBef>
              <a:spcAft>
                <a:spcPts val="0"/>
              </a:spcAft>
              <a:buClr>
                <a:schemeClr val="lt1"/>
              </a:buClr>
              <a:buSzPts val="1700"/>
              <a:buFont typeface="Arial"/>
              <a:buChar char="•"/>
            </a:pPr>
            <a:r>
              <a:rPr lang="en" sz="1700" b="0" i="0" u="none" strike="noStrike" cap="none">
                <a:solidFill>
                  <a:schemeClr val="lt1"/>
                </a:solidFill>
                <a:latin typeface="Arial"/>
                <a:ea typeface="Arial"/>
                <a:cs typeface="Arial"/>
                <a:sym typeface="Arial"/>
              </a:rPr>
              <a:t>370 children </a:t>
            </a:r>
            <a:endParaRPr sz="1100"/>
          </a:p>
          <a:p>
            <a:pPr marL="215900" marR="0" lvl="0" indent="-222250" algn="l" rtl="0">
              <a:spcBef>
                <a:spcPts val="0"/>
              </a:spcBef>
              <a:spcAft>
                <a:spcPts val="0"/>
              </a:spcAft>
              <a:buClr>
                <a:schemeClr val="lt1"/>
              </a:buClr>
              <a:buSzPts val="1700"/>
              <a:buFont typeface="Arial"/>
              <a:buChar char="•"/>
            </a:pPr>
            <a:r>
              <a:rPr lang="en" sz="1700">
                <a:solidFill>
                  <a:schemeClr val="lt1"/>
                </a:solidFill>
                <a:latin typeface="Arial"/>
                <a:ea typeface="Arial"/>
                <a:cs typeface="Arial"/>
                <a:sym typeface="Arial"/>
              </a:rPr>
              <a:t>Helped create a memorable holiday experience</a:t>
            </a:r>
            <a:endParaRPr sz="1100"/>
          </a:p>
          <a:p>
            <a:pPr marL="215900" marR="0" lvl="0" indent="-222250" algn="l" rtl="0">
              <a:spcBef>
                <a:spcPts val="0"/>
              </a:spcBef>
              <a:spcAft>
                <a:spcPts val="0"/>
              </a:spcAft>
              <a:buClr>
                <a:schemeClr val="lt1"/>
              </a:buClr>
              <a:buSzPts val="1700"/>
              <a:buFont typeface="Arial"/>
              <a:buChar char="•"/>
            </a:pPr>
            <a:r>
              <a:rPr lang="en" sz="1700">
                <a:solidFill>
                  <a:schemeClr val="lt1"/>
                </a:solidFill>
                <a:latin typeface="Arial"/>
                <a:ea typeface="Arial"/>
                <a:cs typeface="Arial"/>
                <a:sym typeface="Arial"/>
              </a:rPr>
              <a:t>Learned more about Embrace Washington and the families they serve and are now able to spread this knowledge within our own communities</a:t>
            </a:r>
            <a:endParaRPr sz="1100"/>
          </a:p>
          <a:p>
            <a:pPr marL="558800" marR="0" lvl="1" indent="-127000" algn="l"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3" name="Google Shape;213;p35"/>
          <p:cNvPicPr preferRelativeResize="0">
            <a:picLocks noGrp="1"/>
          </p:cNvPicPr>
          <p:nvPr>
            <p:ph type="pic" idx="2"/>
          </p:nvPr>
        </p:nvPicPr>
        <p:blipFill rotWithShape="1">
          <a:blip r:embed="rId3">
            <a:alphaModFix/>
          </a:blip>
          <a:srcRect t="5686" b="5686"/>
          <a:stretch/>
        </p:blipFill>
        <p:spPr>
          <a:xfrm>
            <a:off x="4821009" y="514350"/>
            <a:ext cx="3802515" cy="4114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Custom 269">
      <a:dk1>
        <a:srgbClr val="000000"/>
      </a:dk1>
      <a:lt1>
        <a:srgbClr val="FFFFFF"/>
      </a:lt1>
      <a:dk2>
        <a:srgbClr val="775F55"/>
      </a:dk2>
      <a:lt2>
        <a:srgbClr val="EBDDC3"/>
      </a:lt2>
      <a:accent1>
        <a:srgbClr val="E69F9A"/>
      </a:accent1>
      <a:accent2>
        <a:srgbClr val="C38C44"/>
      </a:accent2>
      <a:accent3>
        <a:srgbClr val="B32752"/>
      </a:accent3>
      <a:accent4>
        <a:srgbClr val="F5BF77"/>
      </a:accent4>
      <a:accent5>
        <a:srgbClr val="BDBB78"/>
      </a:accent5>
      <a:accent6>
        <a:srgbClr val="9FCDC6"/>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On-screen Show (16:9)</PresentationFormat>
  <Paragraphs>94</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DM Serif Display</vt:lpstr>
      <vt:lpstr>Simple Light</vt:lpstr>
      <vt:lpstr>Custom</vt:lpstr>
      <vt:lpstr>Embrace Washington</vt:lpstr>
      <vt:lpstr>Embrace Washington has been enriching the lives of children living in foster care throughout 13 counties in eastern Washington since 2014.  The nonprofit fulfills the unique needs of children experiencing foster care to build foundations for a brighter future and has uplifted over 14,000 children so far.</vt:lpstr>
      <vt:lpstr>Embrace WA programs</vt:lpstr>
      <vt:lpstr>Santa Breakfast</vt:lpstr>
      <vt:lpstr>Project overview</vt:lpstr>
      <vt:lpstr>Table host role  </vt:lpstr>
      <vt:lpstr>Project planning and teamwork</vt:lpstr>
      <vt:lpstr>PowerPoint Presentation</vt:lpstr>
      <vt:lpstr>Our impact</vt:lpstr>
      <vt:lpstr>Team reflections</vt:lpstr>
      <vt:lpstr>Team reflections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Camryn Demarest</cp:lastModifiedBy>
  <cp:revision>1</cp:revision>
  <dcterms:modified xsi:type="dcterms:W3CDTF">2026-06-02T15:19:14Z</dcterms:modified>
</cp:coreProperties>
</file>